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679" r:id="rId2"/>
  </p:sldMasterIdLst>
  <p:sldIdLst>
    <p:sldId id="258" r:id="rId3"/>
    <p:sldId id="259" r:id="rId4"/>
    <p:sldId id="261" r:id="rId5"/>
    <p:sldId id="272" r:id="rId6"/>
    <p:sldId id="284" r:id="rId7"/>
    <p:sldId id="275" r:id="rId8"/>
    <p:sldId id="276" r:id="rId9"/>
    <p:sldId id="277" r:id="rId10"/>
  </p:sldIdLst>
  <p:sldSz cx="9906000" cy="6858000" type="A4"/>
  <p:notesSz cx="9945688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7728"/>
    <a:srgbClr val="FE0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2" autoAdjust="0"/>
    <p:restoredTop sz="94660"/>
  </p:normalViewPr>
  <p:slideViewPr>
    <p:cSldViewPr snapToGrid="0">
      <p:cViewPr>
        <p:scale>
          <a:sx n="75" d="100"/>
          <a:sy n="75" d="100"/>
        </p:scale>
        <p:origin x="960" y="-18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1894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305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7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955918F-6EBB-41FB-A6CA-4608ECB7D35E}"/>
              </a:ext>
            </a:extLst>
          </p:cNvPr>
          <p:cNvSpPr/>
          <p:nvPr userDrawn="1"/>
        </p:nvSpPr>
        <p:spPr>
          <a:xfrm>
            <a:off x="468000" y="369000"/>
            <a:ext cx="8970000" cy="6120000"/>
          </a:xfrm>
          <a:prstGeom prst="rect">
            <a:avLst/>
          </a:prstGeom>
          <a:noFill/>
          <a:ln>
            <a:solidFill>
              <a:srgbClr val="FE02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3178788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63892DF-F033-40CD-8A51-72A76478E352}"/>
              </a:ext>
            </a:extLst>
          </p:cNvPr>
          <p:cNvSpPr/>
          <p:nvPr/>
        </p:nvSpPr>
        <p:spPr>
          <a:xfrm>
            <a:off x="2305049" y="3966044"/>
            <a:ext cx="5362575" cy="714375"/>
          </a:xfrm>
          <a:prstGeom prst="rect">
            <a:avLst/>
          </a:prstGeom>
          <a:solidFill>
            <a:schemeClr val="bg1"/>
          </a:solidFill>
          <a:ln w="63500">
            <a:solidFill>
              <a:srgbClr val="EC77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8EE986F-221A-4A38-9512-1D86CC913F4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336" y="1182037"/>
            <a:ext cx="9906000" cy="112395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t">
              <a:lnSpc>
                <a:spcPct val="100000"/>
              </a:lnSpc>
            </a:pPr>
            <a:r>
              <a:rPr kumimoji="1" lang="en-US" altLang="ja-JP" sz="4800" spc="-150" dirty="0"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The 14th Asia Pacific Cervical Spine Society Meeting</a:t>
            </a:r>
            <a:endParaRPr lang="ja-JP" altLang="en-US" sz="4800" spc="-150" dirty="0">
              <a:latin typeface="FOT-ロダン Pro B" panose="02020800000000000000" pitchFamily="18" charset="-128"/>
              <a:ea typeface="FOT-ロダン Pro B" panose="02020800000000000000" pitchFamily="18" charset="-128"/>
            </a:endParaRPr>
          </a:p>
        </p:txBody>
      </p:sp>
      <p:sp>
        <p:nvSpPr>
          <p:cNvPr id="6" name="字幕 2">
            <a:extLst>
              <a:ext uri="{FF2B5EF4-FFF2-40B4-BE49-F238E27FC236}">
                <a16:creationId xmlns:a16="http://schemas.microsoft.com/office/drawing/2014/main" id="{14FEC305-9BAE-4111-BBAA-4D7229E023A4}"/>
              </a:ext>
            </a:extLst>
          </p:cNvPr>
          <p:cNvSpPr>
            <a:spLocks noGrp="1"/>
          </p:cNvSpPr>
          <p:nvPr/>
        </p:nvSpPr>
        <p:spPr>
          <a:xfrm>
            <a:off x="0" y="3404724"/>
            <a:ext cx="9906000" cy="52322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3200" spc="-150" dirty="0"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演題動画作成マニュアル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B806413-E958-4B67-A2A1-73D158076BC0}"/>
              </a:ext>
            </a:extLst>
          </p:cNvPr>
          <p:cNvSpPr txBox="1"/>
          <p:nvPr/>
        </p:nvSpPr>
        <p:spPr>
          <a:xfrm>
            <a:off x="2305049" y="4048155"/>
            <a:ext cx="5362575" cy="553998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" dirty="0">
                <a:solidFill>
                  <a:srgbClr val="EC7728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PowerPoint 2019 for Mac</a:t>
            </a:r>
            <a:endParaRPr kumimoji="1" lang="ja-JP" altLang="en-US" sz="3000" dirty="0">
              <a:solidFill>
                <a:srgbClr val="EC7728"/>
              </a:solidFill>
              <a:latin typeface="FOT-ロダン Pro B" panose="02020800000000000000" pitchFamily="18" charset="-128"/>
              <a:ea typeface="FOT-ロダン Pro B" panose="020208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285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83"/>
    </mc:Choice>
    <mc:Fallback xmlns="">
      <p:transition spd="slow" advTm="758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826087" y="387322"/>
            <a:ext cx="8355012" cy="435030"/>
          </a:xfrm>
          <a:prstGeom prst="rect">
            <a:avLst/>
          </a:prstGeom>
        </p:spPr>
        <p:txBody>
          <a:bodyPr vert="horz" wrap="square" lIns="0" tIns="11723" rIns="0" bIns="0" rtlCol="0" anchor="ctr">
            <a:spAutoFit/>
          </a:bodyPr>
          <a:lstStyle/>
          <a:p>
            <a:pPr marL="11723">
              <a:lnSpc>
                <a:spcPct val="100000"/>
              </a:lnSpc>
              <a:spcBef>
                <a:spcPts val="92"/>
              </a:spcBef>
            </a:pPr>
            <a:r>
              <a:rPr sz="2750" spc="-23" dirty="0" err="1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ス</a:t>
            </a:r>
            <a:r>
              <a:rPr sz="2750" spc="-46" dirty="0" err="1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ライド付き</a:t>
            </a:r>
            <a:r>
              <a:rPr lang="ja-JP" altLang="en-US" sz="2750" spc="-46" dirty="0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発表</a:t>
            </a:r>
            <a:r>
              <a:rPr sz="2750" spc="-46" dirty="0" err="1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動</a:t>
            </a:r>
            <a:r>
              <a:rPr sz="2750" spc="-55" dirty="0" err="1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画</a:t>
            </a:r>
            <a:r>
              <a:rPr sz="2750" spc="-46" dirty="0" err="1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の作成方法</a:t>
            </a:r>
            <a:r>
              <a:rPr sz="2750" spc="-55" dirty="0" err="1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～</a:t>
            </a:r>
            <a:r>
              <a:rPr sz="2750" spc="-46" dirty="0" err="1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アップまで</a:t>
            </a:r>
            <a:r>
              <a:rPr sz="2750" spc="-55" dirty="0" err="1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の</a:t>
            </a:r>
            <a:r>
              <a:rPr sz="2750" spc="-46" dirty="0" err="1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流</a:t>
            </a:r>
            <a:r>
              <a:rPr sz="2750" dirty="0" err="1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れ</a:t>
            </a:r>
            <a:endParaRPr sz="2750" dirty="0">
              <a:solidFill>
                <a:schemeClr val="accent1"/>
              </a:solidFill>
              <a:latin typeface="FOT-ロダン Pro B" panose="02020800000000000000" pitchFamily="18" charset="-128"/>
              <a:ea typeface="FOT-ロダン Pro B" panose="02020800000000000000" pitchFamily="18" charset="-128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5566" y="1000503"/>
            <a:ext cx="8248356" cy="690919"/>
          </a:xfrm>
          <a:prstGeom prst="rect">
            <a:avLst/>
          </a:prstGeom>
        </p:spPr>
        <p:txBody>
          <a:bodyPr vert="horz" wrap="square" lIns="0" tIns="11137" rIns="0" bIns="0" rtlCol="0">
            <a:spAutoFit/>
          </a:bodyPr>
          <a:lstStyle/>
          <a:p>
            <a:pPr marL="11723" fontAlgn="t">
              <a:lnSpc>
                <a:spcPts val="2600"/>
              </a:lnSpc>
              <a:spcBef>
                <a:spcPts val="100"/>
              </a:spcBef>
            </a:pPr>
            <a:r>
              <a:rPr lang="en-US" altLang="ja-JP" dirty="0">
                <a:solidFill>
                  <a:schemeClr val="accent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• </a:t>
            </a:r>
            <a:r>
              <a:rPr spc="-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以下のステップより</a:t>
            </a:r>
            <a:r>
              <a:rPr lang="ja-JP" altLang="en-US" spc="-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発表</a:t>
            </a:r>
            <a:r>
              <a:rPr spc="-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動画を</a:t>
            </a:r>
            <a:r>
              <a:rPr spc="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作</a:t>
            </a:r>
            <a:r>
              <a:rPr spc="-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成く</a:t>
            </a:r>
            <a:r>
              <a:rPr spc="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だ</a:t>
            </a:r>
            <a:r>
              <a:rPr spc="-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さい</a:t>
            </a:r>
            <a:r>
              <a:rPr lang="ja-JP" altLang="en-US" spc="-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。</a:t>
            </a:r>
            <a:endParaRPr lang="en-US" altLang="ja-JP" spc="-5" dirty="0">
              <a:latin typeface="FOT-ロダン Pro DB" panose="02020700000000000000" pitchFamily="18" charset="-128"/>
              <a:ea typeface="FOT-ロダン Pro DB" panose="02020700000000000000" pitchFamily="18" charset="-128"/>
              <a:cs typeface="Yu Gothic"/>
            </a:endParaRPr>
          </a:p>
          <a:p>
            <a:pPr marL="11723" fontAlgn="t">
              <a:lnSpc>
                <a:spcPts val="2600"/>
              </a:lnSpc>
              <a:spcBef>
                <a:spcPts val="100"/>
              </a:spcBef>
            </a:pPr>
            <a:r>
              <a:rPr lang="ja-JP" altLang="en-US" spc="-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  </a:t>
            </a:r>
            <a:r>
              <a:rPr spc="-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データのアップロードは</a:t>
            </a:r>
            <a:r>
              <a:rPr lang="ja-JP" altLang="en-US" spc="-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メールにて</a:t>
            </a:r>
            <a:r>
              <a:rPr spc="-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、</a:t>
            </a:r>
            <a:r>
              <a:rPr spc="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ご</a:t>
            </a:r>
            <a:r>
              <a:rPr spc="-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案内</a:t>
            </a:r>
            <a:r>
              <a:rPr spc="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さ</a:t>
            </a:r>
            <a:r>
              <a:rPr spc="-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せて</a:t>
            </a:r>
            <a:r>
              <a:rPr spc="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い</a:t>
            </a:r>
            <a:r>
              <a:rPr spc="-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ただ</a:t>
            </a:r>
            <a:r>
              <a:rPr spc="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き</a:t>
            </a:r>
            <a:r>
              <a:rPr spc="-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ます</a:t>
            </a:r>
            <a:r>
              <a:rPr spc="-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。</a:t>
            </a:r>
            <a:endParaRPr dirty="0">
              <a:latin typeface="FOT-ロダン Pro DB" panose="02020700000000000000" pitchFamily="18" charset="-128"/>
              <a:ea typeface="FOT-ロダン Pro DB" panose="02020700000000000000" pitchFamily="18" charset="-128"/>
              <a:cs typeface="Yu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4243" y="1930117"/>
            <a:ext cx="1907931" cy="691912"/>
          </a:xfrm>
          <a:custGeom>
            <a:avLst/>
            <a:gdLst/>
            <a:ahLst/>
            <a:cxnLst/>
            <a:rect l="l" t="t" r="r" b="b"/>
            <a:pathLst>
              <a:path w="2066925" h="611505">
                <a:moveTo>
                  <a:pt x="1760982" y="0"/>
                </a:moveTo>
                <a:lnTo>
                  <a:pt x="0" y="0"/>
                </a:lnTo>
                <a:lnTo>
                  <a:pt x="0" y="611124"/>
                </a:lnTo>
                <a:lnTo>
                  <a:pt x="1760982" y="611124"/>
                </a:lnTo>
                <a:lnTo>
                  <a:pt x="2066544" y="305562"/>
                </a:lnTo>
                <a:lnTo>
                  <a:pt x="176098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 sz="1662">
              <a:latin typeface="FOT-ロダン Pro DB" panose="02020700000000000000" pitchFamily="18" charset="-128"/>
              <a:ea typeface="FOT-ロダン Pro DB" panose="02020700000000000000" pitchFamily="18" charset="-128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6571" y="2020635"/>
            <a:ext cx="1500554" cy="523388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11723">
              <a:spcBef>
                <a:spcPts val="92"/>
              </a:spcBef>
            </a:pPr>
            <a:r>
              <a:rPr sz="1600" dirty="0">
                <a:solidFill>
                  <a:srgbClr val="FFFFFF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  <a:cs typeface="Yu Gothic"/>
              </a:rPr>
              <a:t>演題スライドの</a:t>
            </a:r>
            <a:endParaRPr sz="1600" dirty="0">
              <a:latin typeface="FOT-ロダン Pro B" panose="02020800000000000000" pitchFamily="18" charset="-128"/>
              <a:ea typeface="FOT-ロダン Pro B" panose="02020800000000000000" pitchFamily="18" charset="-128"/>
              <a:cs typeface="Yu Gothic"/>
            </a:endParaRPr>
          </a:p>
          <a:p>
            <a:pPr marL="11723"/>
            <a:r>
              <a:rPr sz="1600" spc="-5" dirty="0">
                <a:solidFill>
                  <a:srgbClr val="FFFFFF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  <a:cs typeface="Yu Gothic"/>
              </a:rPr>
              <a:t>作成（ＰＰＴ）</a:t>
            </a:r>
            <a:endParaRPr sz="1600" dirty="0">
              <a:latin typeface="FOT-ロダン Pro B" panose="02020800000000000000" pitchFamily="18" charset="-128"/>
              <a:ea typeface="FOT-ロダン Pro B" panose="02020800000000000000" pitchFamily="18" charset="-128"/>
              <a:cs typeface="Yu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57143" y="1930117"/>
            <a:ext cx="1492934" cy="691912"/>
          </a:xfrm>
          <a:custGeom>
            <a:avLst/>
            <a:gdLst/>
            <a:ahLst/>
            <a:cxnLst/>
            <a:rect l="l" t="t" r="r" b="b"/>
            <a:pathLst>
              <a:path w="1617345" h="611505">
                <a:moveTo>
                  <a:pt x="1311402" y="0"/>
                </a:moveTo>
                <a:lnTo>
                  <a:pt x="0" y="0"/>
                </a:lnTo>
                <a:lnTo>
                  <a:pt x="0" y="611124"/>
                </a:lnTo>
                <a:lnTo>
                  <a:pt x="1311402" y="611124"/>
                </a:lnTo>
                <a:lnTo>
                  <a:pt x="1616964" y="305562"/>
                </a:lnTo>
                <a:lnTo>
                  <a:pt x="131140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 sz="1662">
              <a:latin typeface="FOT-ロダン Pro DB" panose="02020700000000000000" pitchFamily="18" charset="-128"/>
              <a:ea typeface="FOT-ロダン Pro DB" panose="02020700000000000000" pitchFamily="18" charset="-128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99223" y="2020635"/>
            <a:ext cx="867508" cy="523388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11723">
              <a:spcBef>
                <a:spcPts val="92"/>
              </a:spcBef>
            </a:pPr>
            <a:r>
              <a:rPr sz="1600" dirty="0">
                <a:solidFill>
                  <a:srgbClr val="FFFFFF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  <a:cs typeface="Yu Gothic"/>
              </a:rPr>
              <a:t>機器準備</a:t>
            </a:r>
            <a:endParaRPr sz="1600" dirty="0">
              <a:latin typeface="FOT-ロダン Pro B" panose="02020800000000000000" pitchFamily="18" charset="-128"/>
              <a:ea typeface="FOT-ロダン Pro B" panose="02020800000000000000" pitchFamily="18" charset="-128"/>
              <a:cs typeface="Yu Gothic"/>
            </a:endParaRPr>
          </a:p>
          <a:p>
            <a:pPr marL="11723"/>
            <a:r>
              <a:rPr sz="1600" spc="-5" dirty="0">
                <a:solidFill>
                  <a:srgbClr val="FFFFFF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  <a:cs typeface="Yu Gothic"/>
              </a:rPr>
              <a:t>録音準備</a:t>
            </a:r>
            <a:endParaRPr sz="1600" dirty="0">
              <a:latin typeface="FOT-ロダン Pro B" panose="02020800000000000000" pitchFamily="18" charset="-128"/>
              <a:ea typeface="FOT-ロダン Pro B" panose="02020800000000000000" pitchFamily="18" charset="-128"/>
              <a:cs typeface="Yu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249725" y="1930117"/>
            <a:ext cx="1215683" cy="691912"/>
          </a:xfrm>
          <a:custGeom>
            <a:avLst/>
            <a:gdLst/>
            <a:ahLst/>
            <a:cxnLst/>
            <a:rect l="l" t="t" r="r" b="b"/>
            <a:pathLst>
              <a:path w="1316989" h="611505">
                <a:moveTo>
                  <a:pt x="1011174" y="0"/>
                </a:moveTo>
                <a:lnTo>
                  <a:pt x="0" y="0"/>
                </a:lnTo>
                <a:lnTo>
                  <a:pt x="0" y="611124"/>
                </a:lnTo>
                <a:lnTo>
                  <a:pt x="1011174" y="611124"/>
                </a:lnTo>
                <a:lnTo>
                  <a:pt x="1316736" y="305562"/>
                </a:lnTo>
                <a:lnTo>
                  <a:pt x="101117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 sz="1662">
              <a:latin typeface="FOT-ロダン Pro DB" panose="02020700000000000000" pitchFamily="18" charset="-128"/>
              <a:ea typeface="FOT-ロダン Pro DB" panose="02020700000000000000" pitchFamily="18" charset="-128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54528" y="2147245"/>
            <a:ext cx="867508" cy="267613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11723">
              <a:spcBef>
                <a:spcPts val="92"/>
              </a:spcBef>
            </a:pPr>
            <a:r>
              <a:rPr sz="1600" dirty="0">
                <a:solidFill>
                  <a:srgbClr val="FFFFFF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  <a:cs typeface="Yu Gothic"/>
              </a:rPr>
              <a:t>音声録音</a:t>
            </a:r>
            <a:endParaRPr sz="1600">
              <a:latin typeface="FOT-ロダン Pro B" panose="02020800000000000000" pitchFamily="18" charset="-128"/>
              <a:ea typeface="FOT-ロダン Pro B" panose="02020800000000000000" pitchFamily="18" charset="-128"/>
              <a:cs typeface="Yu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90495" y="1930117"/>
            <a:ext cx="1647678" cy="691912"/>
          </a:xfrm>
          <a:custGeom>
            <a:avLst/>
            <a:gdLst/>
            <a:ahLst/>
            <a:cxnLst/>
            <a:rect l="l" t="t" r="r" b="b"/>
            <a:pathLst>
              <a:path w="1784984" h="611505">
                <a:moveTo>
                  <a:pt x="1479042" y="0"/>
                </a:moveTo>
                <a:lnTo>
                  <a:pt x="0" y="0"/>
                </a:lnTo>
                <a:lnTo>
                  <a:pt x="0" y="611124"/>
                </a:lnTo>
                <a:lnTo>
                  <a:pt x="1479042" y="611124"/>
                </a:lnTo>
                <a:lnTo>
                  <a:pt x="1784603" y="305562"/>
                </a:lnTo>
                <a:lnTo>
                  <a:pt x="147904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 sz="1662">
              <a:latin typeface="FOT-ロダン Pro DB" panose="02020700000000000000" pitchFamily="18" charset="-128"/>
              <a:ea typeface="FOT-ロダン Pro DB" panose="02020700000000000000" pitchFamily="18" charset="-128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69858" y="1982302"/>
            <a:ext cx="1289538" cy="517104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algn="ctr">
              <a:spcBef>
                <a:spcPts val="92"/>
              </a:spcBef>
            </a:pPr>
            <a:r>
              <a:rPr sz="1600" dirty="0" err="1">
                <a:solidFill>
                  <a:srgbClr val="FFFFFF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  <a:cs typeface="Yu Gothic"/>
              </a:rPr>
              <a:t>データ</a:t>
            </a:r>
            <a:endParaRPr lang="en-US" altLang="ja-JP" sz="1600" dirty="0">
              <a:solidFill>
                <a:srgbClr val="FFFFFF"/>
              </a:solidFill>
              <a:latin typeface="FOT-ロダン Pro B" panose="02020800000000000000" pitchFamily="18" charset="-128"/>
              <a:ea typeface="FOT-ロダン Pro B" panose="02020800000000000000" pitchFamily="18" charset="-128"/>
              <a:cs typeface="Yu Gothic"/>
            </a:endParaRPr>
          </a:p>
          <a:p>
            <a:pPr algn="ctr">
              <a:spcBef>
                <a:spcPts val="92"/>
              </a:spcBef>
            </a:pPr>
            <a:r>
              <a:rPr sz="1600" dirty="0" err="1">
                <a:solidFill>
                  <a:srgbClr val="FFFFFF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  <a:cs typeface="Yu Gothic"/>
              </a:rPr>
              <a:t>アップ</a:t>
            </a:r>
            <a:r>
              <a:rPr sz="1600" spc="-5" dirty="0" err="1">
                <a:solidFill>
                  <a:srgbClr val="FFFFFF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  <a:cs typeface="Yu Gothic"/>
              </a:rPr>
              <a:t>ロード</a:t>
            </a:r>
            <a:endParaRPr sz="1600" dirty="0">
              <a:latin typeface="FOT-ロダン Pro B" panose="02020800000000000000" pitchFamily="18" charset="-128"/>
              <a:ea typeface="FOT-ロダン Pro B" panose="02020800000000000000" pitchFamily="18" charset="-128"/>
              <a:cs typeface="Yu Gothic"/>
            </a:endParaRPr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181D5E65-7618-4B7F-A027-8CBCB1D17FC8}"/>
              </a:ext>
            </a:extLst>
          </p:cNvPr>
          <p:cNvSpPr txBox="1"/>
          <p:nvPr/>
        </p:nvSpPr>
        <p:spPr>
          <a:xfrm>
            <a:off x="824243" y="2928531"/>
            <a:ext cx="1907931" cy="255494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35170">
              <a:lnSpc>
                <a:spcPts val="1911"/>
              </a:lnSpc>
              <a:spcBef>
                <a:spcPts val="92"/>
              </a:spcBef>
            </a:pPr>
            <a:r>
              <a:rPr lang="ja-JP" altLang="en-US" spc="-14" dirty="0">
                <a:latin typeface="FOT-ロダン Pro B" panose="02020800000000000000" pitchFamily="18" charset="-128"/>
                <a:ea typeface="FOT-ロダン Pro B" panose="02020800000000000000" pitchFamily="18" charset="-128"/>
                <a:cs typeface="Yu Gothic Light"/>
              </a:rPr>
              <a:t>ー</a:t>
            </a:r>
            <a:r>
              <a:rPr lang="ja-JP" altLang="en-US" spc="-23" dirty="0">
                <a:latin typeface="FOT-ロダン Pro B" panose="02020800000000000000" pitchFamily="18" charset="-128"/>
                <a:ea typeface="FOT-ロダン Pro B" panose="02020800000000000000" pitchFamily="18" charset="-128"/>
                <a:cs typeface="Yu Gothic Light"/>
              </a:rPr>
              <a:t>目</a:t>
            </a:r>
            <a:r>
              <a:rPr lang="ja-JP" altLang="en-US" spc="-37" dirty="0">
                <a:latin typeface="FOT-ロダン Pro B" panose="02020800000000000000" pitchFamily="18" charset="-128"/>
                <a:ea typeface="FOT-ロダン Pro B" panose="02020800000000000000" pitchFamily="18" charset="-128"/>
                <a:cs typeface="Yu Gothic Light"/>
              </a:rPr>
              <a:t>次</a:t>
            </a:r>
            <a:r>
              <a:rPr lang="ja-JP" altLang="en-US" dirty="0">
                <a:latin typeface="FOT-ロダン Pro B" panose="02020800000000000000" pitchFamily="18" charset="-128"/>
                <a:ea typeface="FOT-ロダン Pro B" panose="02020800000000000000" pitchFamily="18" charset="-128"/>
                <a:cs typeface="Yu Gothic Light"/>
              </a:rPr>
              <a:t>ー</a:t>
            </a:r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1747322D-FA5C-4242-BE83-8EF0949F12FD}"/>
              </a:ext>
            </a:extLst>
          </p:cNvPr>
          <p:cNvSpPr txBox="1"/>
          <p:nvPr/>
        </p:nvSpPr>
        <p:spPr>
          <a:xfrm>
            <a:off x="824243" y="3685864"/>
            <a:ext cx="1836537" cy="232667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35170">
              <a:lnSpc>
                <a:spcPts val="1911"/>
              </a:lnSpc>
              <a:spcBef>
                <a:spcPts val="92"/>
              </a:spcBef>
            </a:pPr>
            <a:r>
              <a:rPr lang="ja-JP" altLang="en-US" sz="1500" spc="-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 Light"/>
              </a:rPr>
              <a:t>①録音を始める前に</a:t>
            </a:r>
            <a:endParaRPr lang="ja-JP" altLang="en-US" sz="1500" dirty="0">
              <a:latin typeface="FOT-ロダン Pro DB" panose="02020700000000000000" pitchFamily="18" charset="-128"/>
              <a:ea typeface="FOT-ロダン Pro DB" panose="02020700000000000000" pitchFamily="18" charset="-128"/>
              <a:cs typeface="Yu Gothic Light"/>
            </a:endParaRPr>
          </a:p>
        </p:txBody>
      </p:sp>
      <p:sp>
        <p:nvSpPr>
          <p:cNvPr id="18" name="object 14">
            <a:extLst>
              <a:ext uri="{FF2B5EF4-FFF2-40B4-BE49-F238E27FC236}">
                <a16:creationId xmlns:a16="http://schemas.microsoft.com/office/drawing/2014/main" id="{C03056EE-A370-46D8-A35F-3E4767B81C4D}"/>
              </a:ext>
            </a:extLst>
          </p:cNvPr>
          <p:cNvSpPr txBox="1"/>
          <p:nvPr/>
        </p:nvSpPr>
        <p:spPr>
          <a:xfrm>
            <a:off x="2573030" y="3695297"/>
            <a:ext cx="4670415" cy="232795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35170">
              <a:lnSpc>
                <a:spcPts val="1911"/>
              </a:lnSpc>
              <a:spcBef>
                <a:spcPts val="92"/>
              </a:spcBef>
            </a:pPr>
            <a:r>
              <a:rPr lang="en-US" altLang="ja-JP" sz="1500" spc="-5" dirty="0">
                <a:latin typeface="FOT-ロダン Pro M" panose="02020600000000000000" pitchFamily="18" charset="-128"/>
                <a:ea typeface="FOT-ロダン Pro M" panose="02020600000000000000" pitchFamily="18" charset="-128"/>
                <a:cs typeface="Calibri Light"/>
              </a:rPr>
              <a:t>………………………………………………………………</a:t>
            </a:r>
            <a:endParaRPr lang="ja-JP" altLang="en-US" sz="1500" dirty="0">
              <a:latin typeface="FOT-ロダン Pro M" panose="02020600000000000000" pitchFamily="18" charset="-128"/>
              <a:ea typeface="FOT-ロダン Pro M" panose="02020600000000000000" pitchFamily="18" charset="-128"/>
              <a:cs typeface="Yu Gothic Light"/>
            </a:endParaRP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EFFC6E5B-6D9F-4D0A-85FC-466DA1D44864}"/>
              </a:ext>
            </a:extLst>
          </p:cNvPr>
          <p:cNvSpPr txBox="1"/>
          <p:nvPr/>
        </p:nvSpPr>
        <p:spPr>
          <a:xfrm>
            <a:off x="7192463" y="3685865"/>
            <a:ext cx="306001" cy="232667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35170" algn="r">
              <a:lnSpc>
                <a:spcPts val="1911"/>
              </a:lnSpc>
              <a:spcBef>
                <a:spcPts val="92"/>
              </a:spcBef>
            </a:pPr>
            <a:r>
              <a:rPr lang="en-US" altLang="ja-JP" sz="1500" spc="-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 Light"/>
              </a:rPr>
              <a:t>P3</a:t>
            </a:r>
            <a:endParaRPr lang="ja-JP" altLang="en-US" sz="1500" dirty="0">
              <a:latin typeface="FOT-ロダン Pro DB" panose="02020700000000000000" pitchFamily="18" charset="-128"/>
              <a:ea typeface="FOT-ロダン Pro DB" panose="02020700000000000000" pitchFamily="18" charset="-128"/>
              <a:cs typeface="Yu Gothic Light"/>
            </a:endParaRPr>
          </a:p>
        </p:txBody>
      </p:sp>
      <p:sp>
        <p:nvSpPr>
          <p:cNvPr id="32" name="object 14">
            <a:extLst>
              <a:ext uri="{FF2B5EF4-FFF2-40B4-BE49-F238E27FC236}">
                <a16:creationId xmlns:a16="http://schemas.microsoft.com/office/drawing/2014/main" id="{DA861E35-DB1F-4EA9-949C-21E9646C591E}"/>
              </a:ext>
            </a:extLst>
          </p:cNvPr>
          <p:cNvSpPr txBox="1"/>
          <p:nvPr/>
        </p:nvSpPr>
        <p:spPr>
          <a:xfrm>
            <a:off x="824243" y="3995315"/>
            <a:ext cx="1207887" cy="219908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35170">
              <a:lnSpc>
                <a:spcPts val="1597"/>
              </a:lnSpc>
            </a:pPr>
            <a:r>
              <a:rPr lang="ja-JP" altLang="en-US" sz="1500" spc="-9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 Light"/>
              </a:rPr>
              <a:t>②機器の準</a:t>
            </a:r>
            <a:r>
              <a:rPr lang="ja-JP" altLang="en-US" sz="1500" spc="-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 Light"/>
              </a:rPr>
              <a:t>備</a:t>
            </a:r>
            <a:endParaRPr lang="ja-JP" altLang="en-US" sz="1500" spc="263" dirty="0">
              <a:latin typeface="FOT-ロダン Pro DB" panose="02020700000000000000" pitchFamily="18" charset="-128"/>
              <a:ea typeface="FOT-ロダン Pro DB" panose="02020700000000000000" pitchFamily="18" charset="-128"/>
              <a:cs typeface="Yu Gothic Light"/>
            </a:endParaRPr>
          </a:p>
        </p:txBody>
      </p:sp>
      <p:sp>
        <p:nvSpPr>
          <p:cNvPr id="33" name="object 14">
            <a:extLst>
              <a:ext uri="{FF2B5EF4-FFF2-40B4-BE49-F238E27FC236}">
                <a16:creationId xmlns:a16="http://schemas.microsoft.com/office/drawing/2014/main" id="{DAC77CC9-CB90-4363-AAE9-132B534C653F}"/>
              </a:ext>
            </a:extLst>
          </p:cNvPr>
          <p:cNvSpPr txBox="1"/>
          <p:nvPr/>
        </p:nvSpPr>
        <p:spPr>
          <a:xfrm>
            <a:off x="2032128" y="3995316"/>
            <a:ext cx="5211316" cy="232795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35170">
              <a:lnSpc>
                <a:spcPts val="1911"/>
              </a:lnSpc>
              <a:spcBef>
                <a:spcPts val="92"/>
              </a:spcBef>
            </a:pPr>
            <a:r>
              <a:rPr lang="en-US" altLang="ja-JP" sz="1500" spc="-5" dirty="0">
                <a:latin typeface="FOT-ロダン Pro M" panose="02020600000000000000" pitchFamily="18" charset="-128"/>
                <a:ea typeface="FOT-ロダン Pro M" panose="02020600000000000000" pitchFamily="18" charset="-128"/>
                <a:cs typeface="Calibri Light"/>
              </a:rPr>
              <a:t>………………………………………………………………………</a:t>
            </a:r>
            <a:endParaRPr lang="ja-JP" altLang="en-US" sz="1500" dirty="0">
              <a:latin typeface="FOT-ロダン Pro M" panose="02020600000000000000" pitchFamily="18" charset="-128"/>
              <a:ea typeface="FOT-ロダン Pro M" panose="02020600000000000000" pitchFamily="18" charset="-128"/>
              <a:cs typeface="Yu Gothic Light"/>
            </a:endParaRPr>
          </a:p>
        </p:txBody>
      </p:sp>
      <p:sp>
        <p:nvSpPr>
          <p:cNvPr id="34" name="object 14">
            <a:extLst>
              <a:ext uri="{FF2B5EF4-FFF2-40B4-BE49-F238E27FC236}">
                <a16:creationId xmlns:a16="http://schemas.microsoft.com/office/drawing/2014/main" id="{9D3D5618-F52F-44CA-A395-15D46D765792}"/>
              </a:ext>
            </a:extLst>
          </p:cNvPr>
          <p:cNvSpPr txBox="1"/>
          <p:nvPr/>
        </p:nvSpPr>
        <p:spPr>
          <a:xfrm>
            <a:off x="7192461" y="3995316"/>
            <a:ext cx="306003" cy="232667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35170" algn="r">
              <a:lnSpc>
                <a:spcPts val="1911"/>
              </a:lnSpc>
              <a:spcBef>
                <a:spcPts val="92"/>
              </a:spcBef>
            </a:pPr>
            <a:r>
              <a:rPr lang="en-US" altLang="ja-JP" sz="1500" spc="-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 Light"/>
              </a:rPr>
              <a:t>P3</a:t>
            </a:r>
            <a:endParaRPr lang="ja-JP" altLang="en-US" sz="1500" dirty="0">
              <a:latin typeface="FOT-ロダン Pro DB" panose="02020700000000000000" pitchFamily="18" charset="-128"/>
              <a:ea typeface="FOT-ロダン Pro DB" panose="02020700000000000000" pitchFamily="18" charset="-128"/>
              <a:cs typeface="Yu Gothic Light"/>
            </a:endParaRPr>
          </a:p>
        </p:txBody>
      </p:sp>
      <p:sp>
        <p:nvSpPr>
          <p:cNvPr id="40" name="object 14">
            <a:extLst>
              <a:ext uri="{FF2B5EF4-FFF2-40B4-BE49-F238E27FC236}">
                <a16:creationId xmlns:a16="http://schemas.microsoft.com/office/drawing/2014/main" id="{C37343E8-8F41-47F3-B4DB-0AED5468E056}"/>
              </a:ext>
            </a:extLst>
          </p:cNvPr>
          <p:cNvSpPr txBox="1"/>
          <p:nvPr/>
        </p:nvSpPr>
        <p:spPr>
          <a:xfrm>
            <a:off x="824242" y="4275468"/>
            <a:ext cx="1940170" cy="219908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35170">
              <a:lnSpc>
                <a:spcPts val="1597"/>
              </a:lnSpc>
            </a:pPr>
            <a:r>
              <a:rPr lang="ja-JP" altLang="en-US" sz="1500" spc="-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 Light"/>
              </a:rPr>
              <a:t>③ナレーションの録音</a:t>
            </a:r>
            <a:endParaRPr lang="ja-JP" altLang="en-US" sz="1500" spc="263" dirty="0">
              <a:latin typeface="FOT-ロダン Pro DB" panose="02020700000000000000" pitchFamily="18" charset="-128"/>
              <a:ea typeface="FOT-ロダン Pro DB" panose="02020700000000000000" pitchFamily="18" charset="-128"/>
              <a:cs typeface="Yu Gothic Light"/>
            </a:endParaRPr>
          </a:p>
        </p:txBody>
      </p:sp>
      <p:sp>
        <p:nvSpPr>
          <p:cNvPr id="41" name="object 14">
            <a:extLst>
              <a:ext uri="{FF2B5EF4-FFF2-40B4-BE49-F238E27FC236}">
                <a16:creationId xmlns:a16="http://schemas.microsoft.com/office/drawing/2014/main" id="{487AA879-AF10-4E11-A805-CADF5A3C8EBE}"/>
              </a:ext>
            </a:extLst>
          </p:cNvPr>
          <p:cNvSpPr txBox="1"/>
          <p:nvPr/>
        </p:nvSpPr>
        <p:spPr>
          <a:xfrm>
            <a:off x="2789382" y="4275469"/>
            <a:ext cx="4476897" cy="232795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35170">
              <a:lnSpc>
                <a:spcPts val="1911"/>
              </a:lnSpc>
              <a:spcBef>
                <a:spcPts val="92"/>
              </a:spcBef>
            </a:pPr>
            <a:r>
              <a:rPr lang="en-US" altLang="ja-JP" sz="1500" spc="-5" dirty="0">
                <a:latin typeface="FOT-ロダン Pro M" panose="02020600000000000000" pitchFamily="18" charset="-128"/>
                <a:ea typeface="FOT-ロダン Pro M" panose="02020600000000000000" pitchFamily="18" charset="-128"/>
                <a:cs typeface="Calibri Light"/>
              </a:rPr>
              <a:t>……………………………………………………………</a:t>
            </a:r>
            <a:endParaRPr lang="ja-JP" altLang="en-US" sz="1500" dirty="0">
              <a:latin typeface="FOT-ロダン Pro M" panose="02020600000000000000" pitchFamily="18" charset="-128"/>
              <a:ea typeface="FOT-ロダン Pro M" panose="02020600000000000000" pitchFamily="18" charset="-128"/>
              <a:cs typeface="Yu Gothic Light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id="{03D1AE6C-5265-4847-903B-541300B374AA}"/>
              </a:ext>
            </a:extLst>
          </p:cNvPr>
          <p:cNvSpPr txBox="1"/>
          <p:nvPr/>
        </p:nvSpPr>
        <p:spPr>
          <a:xfrm>
            <a:off x="7192460" y="4275469"/>
            <a:ext cx="306004" cy="232667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35170" algn="r">
              <a:lnSpc>
                <a:spcPts val="1911"/>
              </a:lnSpc>
              <a:spcBef>
                <a:spcPts val="92"/>
              </a:spcBef>
            </a:pPr>
            <a:r>
              <a:rPr lang="en-US" altLang="ja-JP" sz="1500" spc="-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 Light"/>
              </a:rPr>
              <a:t>P4</a:t>
            </a:r>
            <a:endParaRPr lang="ja-JP" altLang="en-US" sz="1500" dirty="0">
              <a:latin typeface="FOT-ロダン Pro DB" panose="02020700000000000000" pitchFamily="18" charset="-128"/>
              <a:ea typeface="FOT-ロダン Pro DB" panose="02020700000000000000" pitchFamily="18" charset="-128"/>
              <a:cs typeface="Yu Gothic Light"/>
            </a:endParaRPr>
          </a:p>
        </p:txBody>
      </p:sp>
      <p:sp>
        <p:nvSpPr>
          <p:cNvPr id="44" name="object 14">
            <a:extLst>
              <a:ext uri="{FF2B5EF4-FFF2-40B4-BE49-F238E27FC236}">
                <a16:creationId xmlns:a16="http://schemas.microsoft.com/office/drawing/2014/main" id="{17F9D824-E758-40A2-A145-FD581A9DB868}"/>
              </a:ext>
            </a:extLst>
          </p:cNvPr>
          <p:cNvSpPr txBox="1"/>
          <p:nvPr/>
        </p:nvSpPr>
        <p:spPr>
          <a:xfrm>
            <a:off x="824243" y="4557432"/>
            <a:ext cx="1748907" cy="219908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35170">
              <a:lnSpc>
                <a:spcPts val="1597"/>
              </a:lnSpc>
            </a:pPr>
            <a:r>
              <a:rPr lang="ja-JP" altLang="en-US" sz="1500" spc="-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 Light"/>
              </a:rPr>
              <a:t>④録音中の操作方法</a:t>
            </a:r>
            <a:endParaRPr lang="ja-JP" altLang="en-US" sz="1500" spc="263" dirty="0">
              <a:latin typeface="FOT-ロダン Pro DB" panose="02020700000000000000" pitchFamily="18" charset="-128"/>
              <a:ea typeface="FOT-ロダン Pro DB" panose="02020700000000000000" pitchFamily="18" charset="-128"/>
              <a:cs typeface="Yu Gothic Light"/>
            </a:endParaRPr>
          </a:p>
        </p:txBody>
      </p:sp>
      <p:sp>
        <p:nvSpPr>
          <p:cNvPr id="45" name="object 14">
            <a:extLst>
              <a:ext uri="{FF2B5EF4-FFF2-40B4-BE49-F238E27FC236}">
                <a16:creationId xmlns:a16="http://schemas.microsoft.com/office/drawing/2014/main" id="{6BCC6D89-ADBA-436F-A06D-6980AA8C4656}"/>
              </a:ext>
            </a:extLst>
          </p:cNvPr>
          <p:cNvSpPr txBox="1"/>
          <p:nvPr/>
        </p:nvSpPr>
        <p:spPr>
          <a:xfrm>
            <a:off x="2595984" y="4557433"/>
            <a:ext cx="4647460" cy="232795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35170">
              <a:lnSpc>
                <a:spcPts val="1911"/>
              </a:lnSpc>
              <a:spcBef>
                <a:spcPts val="92"/>
              </a:spcBef>
            </a:pPr>
            <a:r>
              <a:rPr lang="en-US" altLang="ja-JP" sz="1500" spc="-5" dirty="0">
                <a:latin typeface="FOT-ロダン Pro M" panose="02020600000000000000" pitchFamily="18" charset="-128"/>
                <a:ea typeface="FOT-ロダン Pro M" panose="02020600000000000000" pitchFamily="18" charset="-128"/>
                <a:cs typeface="Calibri Light"/>
              </a:rPr>
              <a:t>………………………………………………………………</a:t>
            </a:r>
            <a:endParaRPr lang="ja-JP" altLang="en-US" sz="1500" dirty="0">
              <a:latin typeface="FOT-ロダン Pro M" panose="02020600000000000000" pitchFamily="18" charset="-128"/>
              <a:ea typeface="FOT-ロダン Pro M" panose="02020600000000000000" pitchFamily="18" charset="-128"/>
              <a:cs typeface="Yu Gothic Light"/>
            </a:endParaRPr>
          </a:p>
        </p:txBody>
      </p:sp>
      <p:sp>
        <p:nvSpPr>
          <p:cNvPr id="46" name="object 14">
            <a:extLst>
              <a:ext uri="{FF2B5EF4-FFF2-40B4-BE49-F238E27FC236}">
                <a16:creationId xmlns:a16="http://schemas.microsoft.com/office/drawing/2014/main" id="{22E510C6-7E43-49A7-9138-75FD14823918}"/>
              </a:ext>
            </a:extLst>
          </p:cNvPr>
          <p:cNvSpPr txBox="1"/>
          <p:nvPr/>
        </p:nvSpPr>
        <p:spPr>
          <a:xfrm>
            <a:off x="7192459" y="4557433"/>
            <a:ext cx="306005" cy="232667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35170" algn="r">
              <a:lnSpc>
                <a:spcPts val="1911"/>
              </a:lnSpc>
              <a:spcBef>
                <a:spcPts val="92"/>
              </a:spcBef>
            </a:pPr>
            <a:r>
              <a:rPr lang="en-US" altLang="ja-JP" sz="1500" spc="-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 Light"/>
              </a:rPr>
              <a:t>P5</a:t>
            </a:r>
            <a:endParaRPr lang="ja-JP" altLang="en-US" sz="1500" dirty="0">
              <a:latin typeface="FOT-ロダン Pro DB" panose="02020700000000000000" pitchFamily="18" charset="-128"/>
              <a:ea typeface="FOT-ロダン Pro DB" panose="02020700000000000000" pitchFamily="18" charset="-128"/>
              <a:cs typeface="Yu Gothic Light"/>
            </a:endParaRPr>
          </a:p>
        </p:txBody>
      </p:sp>
      <p:sp>
        <p:nvSpPr>
          <p:cNvPr id="48" name="object 14">
            <a:extLst>
              <a:ext uri="{FF2B5EF4-FFF2-40B4-BE49-F238E27FC236}">
                <a16:creationId xmlns:a16="http://schemas.microsoft.com/office/drawing/2014/main" id="{C4AD65ED-E504-4F50-9E34-2C9BC362AE25}"/>
              </a:ext>
            </a:extLst>
          </p:cNvPr>
          <p:cNvSpPr txBox="1"/>
          <p:nvPr/>
        </p:nvSpPr>
        <p:spPr>
          <a:xfrm>
            <a:off x="824243" y="4856448"/>
            <a:ext cx="2884287" cy="219908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35170">
              <a:lnSpc>
                <a:spcPts val="1597"/>
              </a:lnSpc>
            </a:pPr>
            <a:r>
              <a:rPr lang="ja-JP" altLang="en-US" sz="1500" spc="-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 Light"/>
              </a:rPr>
              <a:t>⑤スライド毎の音声の確認の仕方</a:t>
            </a:r>
            <a:endParaRPr lang="ja-JP" altLang="en-US" sz="1500" spc="263" dirty="0">
              <a:latin typeface="FOT-ロダン Pro DB" panose="02020700000000000000" pitchFamily="18" charset="-128"/>
              <a:ea typeface="FOT-ロダン Pro DB" panose="02020700000000000000" pitchFamily="18" charset="-128"/>
              <a:cs typeface="Yu Gothic Light"/>
            </a:endParaRPr>
          </a:p>
        </p:txBody>
      </p:sp>
      <p:sp>
        <p:nvSpPr>
          <p:cNvPr id="49" name="object 14">
            <a:extLst>
              <a:ext uri="{FF2B5EF4-FFF2-40B4-BE49-F238E27FC236}">
                <a16:creationId xmlns:a16="http://schemas.microsoft.com/office/drawing/2014/main" id="{A646A7DD-C098-4D79-9817-4CB92BD8782D}"/>
              </a:ext>
            </a:extLst>
          </p:cNvPr>
          <p:cNvSpPr txBox="1"/>
          <p:nvPr/>
        </p:nvSpPr>
        <p:spPr>
          <a:xfrm>
            <a:off x="3707650" y="4856449"/>
            <a:ext cx="3535794" cy="232795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35170">
              <a:lnSpc>
                <a:spcPts val="1911"/>
              </a:lnSpc>
              <a:spcBef>
                <a:spcPts val="92"/>
              </a:spcBef>
            </a:pPr>
            <a:r>
              <a:rPr lang="en-US" altLang="ja-JP" sz="1500" spc="-5" dirty="0">
                <a:latin typeface="FOT-ロダン Pro M" panose="02020600000000000000" pitchFamily="18" charset="-128"/>
                <a:ea typeface="FOT-ロダン Pro M" panose="02020600000000000000" pitchFamily="18" charset="-128"/>
                <a:cs typeface="Calibri Light"/>
              </a:rPr>
              <a:t>………………………………………………</a:t>
            </a:r>
            <a:endParaRPr lang="ja-JP" altLang="en-US" sz="1500" dirty="0">
              <a:latin typeface="FOT-ロダン Pro M" panose="02020600000000000000" pitchFamily="18" charset="-128"/>
              <a:ea typeface="FOT-ロダン Pro M" panose="02020600000000000000" pitchFamily="18" charset="-128"/>
              <a:cs typeface="Yu Gothic Light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7262BCA3-C6E4-46A6-B161-5B19CFD047BC}"/>
              </a:ext>
            </a:extLst>
          </p:cNvPr>
          <p:cNvSpPr txBox="1"/>
          <p:nvPr/>
        </p:nvSpPr>
        <p:spPr>
          <a:xfrm>
            <a:off x="7192460" y="4856449"/>
            <a:ext cx="306004" cy="232667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35170" algn="r">
              <a:lnSpc>
                <a:spcPts val="1911"/>
              </a:lnSpc>
              <a:spcBef>
                <a:spcPts val="92"/>
              </a:spcBef>
            </a:pPr>
            <a:r>
              <a:rPr lang="en-US" altLang="ja-JP" sz="1500" spc="-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 Light"/>
              </a:rPr>
              <a:t>P6</a:t>
            </a:r>
            <a:endParaRPr lang="ja-JP" altLang="en-US" sz="1500" dirty="0">
              <a:latin typeface="FOT-ロダン Pro DB" panose="02020700000000000000" pitchFamily="18" charset="-128"/>
              <a:ea typeface="FOT-ロダン Pro DB" panose="02020700000000000000" pitchFamily="18" charset="-128"/>
              <a:cs typeface="Yu Gothic Light"/>
            </a:endParaRPr>
          </a:p>
        </p:txBody>
      </p:sp>
      <p:sp>
        <p:nvSpPr>
          <p:cNvPr id="52" name="object 14">
            <a:extLst>
              <a:ext uri="{FF2B5EF4-FFF2-40B4-BE49-F238E27FC236}">
                <a16:creationId xmlns:a16="http://schemas.microsoft.com/office/drawing/2014/main" id="{AA828A3A-3BB5-4F56-B47F-7DE8BDD6C8A3}"/>
              </a:ext>
            </a:extLst>
          </p:cNvPr>
          <p:cNvSpPr txBox="1"/>
          <p:nvPr/>
        </p:nvSpPr>
        <p:spPr>
          <a:xfrm>
            <a:off x="824243" y="5142411"/>
            <a:ext cx="3457721" cy="219908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35170">
              <a:lnSpc>
                <a:spcPts val="1597"/>
              </a:lnSpc>
            </a:pPr>
            <a:r>
              <a:rPr lang="ja-JP" altLang="en-US" sz="1500" spc="-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 Light"/>
              </a:rPr>
              <a:t>⑥特定のスライドを録音し直した</a:t>
            </a:r>
            <a:r>
              <a:rPr lang="ja-JP" altLang="en-US" sz="1500" spc="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 Light"/>
              </a:rPr>
              <a:t>い</a:t>
            </a:r>
            <a:r>
              <a:rPr lang="ja-JP" altLang="en-US" sz="1500" spc="-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 Light"/>
              </a:rPr>
              <a:t>と</a:t>
            </a:r>
            <a:r>
              <a:rPr lang="ja-JP" altLang="en-US" sz="1500" spc="9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 Light"/>
              </a:rPr>
              <a:t>き</a:t>
            </a:r>
            <a:endParaRPr lang="ja-JP" altLang="en-US" sz="1500" spc="263" dirty="0">
              <a:latin typeface="FOT-ロダン Pro DB" panose="02020700000000000000" pitchFamily="18" charset="-128"/>
              <a:ea typeface="FOT-ロダン Pro DB" panose="02020700000000000000" pitchFamily="18" charset="-128"/>
              <a:cs typeface="Yu Gothic Light"/>
            </a:endParaRPr>
          </a:p>
        </p:txBody>
      </p:sp>
      <p:sp>
        <p:nvSpPr>
          <p:cNvPr id="53" name="object 14">
            <a:extLst>
              <a:ext uri="{FF2B5EF4-FFF2-40B4-BE49-F238E27FC236}">
                <a16:creationId xmlns:a16="http://schemas.microsoft.com/office/drawing/2014/main" id="{FB296A2D-292F-4098-95AD-28F984FCC4BE}"/>
              </a:ext>
            </a:extLst>
          </p:cNvPr>
          <p:cNvSpPr txBox="1"/>
          <p:nvPr/>
        </p:nvSpPr>
        <p:spPr>
          <a:xfrm>
            <a:off x="4297906" y="5142412"/>
            <a:ext cx="2894552" cy="232795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35170">
              <a:lnSpc>
                <a:spcPts val="1911"/>
              </a:lnSpc>
              <a:spcBef>
                <a:spcPts val="92"/>
              </a:spcBef>
            </a:pPr>
            <a:r>
              <a:rPr lang="en-US" altLang="ja-JP" sz="1500" spc="-5" dirty="0">
                <a:latin typeface="FOT-ロダン Pro M" panose="02020600000000000000" pitchFamily="18" charset="-128"/>
                <a:ea typeface="FOT-ロダン Pro M" panose="02020600000000000000" pitchFamily="18" charset="-128"/>
                <a:cs typeface="Calibri Light"/>
              </a:rPr>
              <a:t>………………………………………</a:t>
            </a:r>
            <a:endParaRPr lang="ja-JP" altLang="en-US" sz="1500" dirty="0">
              <a:latin typeface="FOT-ロダン Pro M" panose="02020600000000000000" pitchFamily="18" charset="-128"/>
              <a:ea typeface="FOT-ロダン Pro M" panose="02020600000000000000" pitchFamily="18" charset="-128"/>
              <a:cs typeface="Yu Gothic Light"/>
            </a:endParaRPr>
          </a:p>
        </p:txBody>
      </p:sp>
      <p:sp>
        <p:nvSpPr>
          <p:cNvPr id="54" name="object 14">
            <a:extLst>
              <a:ext uri="{FF2B5EF4-FFF2-40B4-BE49-F238E27FC236}">
                <a16:creationId xmlns:a16="http://schemas.microsoft.com/office/drawing/2014/main" id="{8C6538B8-BD33-4B0A-AB47-0051BE497CDD}"/>
              </a:ext>
            </a:extLst>
          </p:cNvPr>
          <p:cNvSpPr txBox="1"/>
          <p:nvPr/>
        </p:nvSpPr>
        <p:spPr>
          <a:xfrm>
            <a:off x="7057206" y="5142412"/>
            <a:ext cx="441258" cy="232667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35170" algn="r">
              <a:lnSpc>
                <a:spcPts val="1911"/>
              </a:lnSpc>
              <a:spcBef>
                <a:spcPts val="92"/>
              </a:spcBef>
            </a:pPr>
            <a:r>
              <a:rPr lang="en-US" altLang="ja-JP" sz="1500" spc="-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 Light"/>
              </a:rPr>
              <a:t>P7</a:t>
            </a:r>
            <a:endParaRPr lang="ja-JP" altLang="en-US" sz="1500" dirty="0">
              <a:latin typeface="FOT-ロダン Pro DB" panose="02020700000000000000" pitchFamily="18" charset="-128"/>
              <a:ea typeface="FOT-ロダン Pro DB" panose="02020700000000000000" pitchFamily="18" charset="-128"/>
              <a:cs typeface="Yu Gothic Light"/>
            </a:endParaRPr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8BFFE7AD-4826-485D-8B14-943C7AADA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1031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8C9579-D4BC-4F2B-A2A9-2FFEBC09FB17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805376" y="339726"/>
            <a:ext cx="3917950" cy="550863"/>
          </a:xfrm>
          <a:prstGeom prst="rect">
            <a:avLst/>
          </a:prstGeom>
        </p:spPr>
        <p:txBody>
          <a:bodyPr vert="horz" wrap="square" lIns="0" tIns="12309" rIns="0" bIns="0" rtlCol="0" anchor="ctr">
            <a:spAutoFit/>
          </a:bodyPr>
          <a:lstStyle/>
          <a:p>
            <a:pPr marL="11723">
              <a:lnSpc>
                <a:spcPct val="100000"/>
              </a:lnSpc>
              <a:spcBef>
                <a:spcPts val="97"/>
              </a:spcBef>
            </a:pPr>
            <a:r>
              <a:rPr sz="3500" spc="-92" dirty="0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①</a:t>
            </a:r>
            <a:r>
              <a:rPr sz="3500" spc="-102" dirty="0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録音</a:t>
            </a:r>
            <a:r>
              <a:rPr sz="3500" spc="-111" dirty="0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を始</a:t>
            </a:r>
            <a:r>
              <a:rPr sz="3500" spc="-102" dirty="0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め</a:t>
            </a:r>
            <a:r>
              <a:rPr sz="3500" spc="-111" dirty="0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る前</a:t>
            </a:r>
            <a:r>
              <a:rPr sz="3500" dirty="0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に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805376" y="998147"/>
            <a:ext cx="8285058" cy="654464"/>
          </a:xfrm>
          <a:prstGeom prst="rect">
            <a:avLst/>
          </a:prstGeom>
        </p:spPr>
        <p:txBody>
          <a:bodyPr vert="horz" wrap="square" lIns="0" tIns="12309" rIns="0" bIns="0" rtlCol="0">
            <a:spAutoFit/>
          </a:bodyPr>
          <a:lstStyle/>
          <a:p>
            <a:pPr marL="11723">
              <a:lnSpc>
                <a:spcPts val="2600"/>
              </a:lnSpc>
              <a:spcBef>
                <a:spcPts val="97"/>
              </a:spcBef>
              <a:buClr>
                <a:srgbClr val="4471C4"/>
              </a:buClr>
              <a:tabLst>
                <a:tab pos="222158" algn="l"/>
                <a:tab pos="222744" algn="l"/>
              </a:tabLst>
            </a:pPr>
            <a:r>
              <a:rPr lang="en-US" altLang="ja-JP" dirty="0">
                <a:solidFill>
                  <a:schemeClr val="accent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• </a:t>
            </a:r>
            <a:r>
              <a:rPr spc="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先生ご</a:t>
            </a:r>
            <a:r>
              <a:rPr spc="-9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自</a:t>
            </a:r>
            <a:r>
              <a:rPr spc="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身</a:t>
            </a:r>
            <a:r>
              <a:rPr spc="-9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が</a:t>
            </a:r>
            <a:r>
              <a:rPr spc="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作成さ</a:t>
            </a:r>
            <a:r>
              <a:rPr spc="-9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れ</a:t>
            </a:r>
            <a:r>
              <a:rPr spc="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た</a:t>
            </a:r>
            <a:r>
              <a:rPr spc="-9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発</a:t>
            </a:r>
            <a:r>
              <a:rPr spc="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表用パ</a:t>
            </a:r>
            <a:r>
              <a:rPr spc="-9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ワ</a:t>
            </a:r>
            <a:r>
              <a:rPr spc="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ー</a:t>
            </a:r>
            <a:r>
              <a:rPr spc="-9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ポ</a:t>
            </a:r>
            <a:r>
              <a:rPr spc="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イント</a:t>
            </a:r>
            <a:r>
              <a:rPr spc="-9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の</a:t>
            </a:r>
            <a:r>
              <a:rPr spc="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フ</a:t>
            </a:r>
            <a:r>
              <a:rPr spc="-9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ァ</a:t>
            </a:r>
            <a:r>
              <a:rPr spc="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イルを</a:t>
            </a:r>
            <a:r>
              <a:rPr spc="-9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ご</a:t>
            </a:r>
            <a:r>
              <a:rPr spc="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用</a:t>
            </a:r>
            <a:r>
              <a:rPr spc="-9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意</a:t>
            </a:r>
            <a:r>
              <a:rPr spc="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くださ</a:t>
            </a:r>
            <a:r>
              <a:rPr spc="-9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い</a:t>
            </a:r>
            <a:r>
              <a:rPr spc="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。</a:t>
            </a:r>
            <a:r>
              <a:rPr lang="ja-JP" altLang="en-US" spc="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　</a:t>
            </a:r>
            <a:endParaRPr lang="en-US" altLang="ja-JP" spc="5" dirty="0">
              <a:latin typeface="FOT-ロダン Pro DB" panose="02020700000000000000" pitchFamily="18" charset="-128"/>
              <a:ea typeface="FOT-ロダン Pro DB" panose="02020700000000000000" pitchFamily="18" charset="-128"/>
              <a:cs typeface="Yu Gothic"/>
            </a:endParaRPr>
          </a:p>
          <a:p>
            <a:pPr marL="11723">
              <a:lnSpc>
                <a:spcPts val="2600"/>
              </a:lnSpc>
              <a:spcBef>
                <a:spcPts val="97"/>
              </a:spcBef>
              <a:buClr>
                <a:srgbClr val="4471C4"/>
              </a:buClr>
              <a:tabLst>
                <a:tab pos="222158" algn="l"/>
                <a:tab pos="222744" algn="l"/>
              </a:tabLst>
            </a:pPr>
            <a:r>
              <a:rPr lang="ja-JP" altLang="en-US" spc="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  </a:t>
            </a:r>
            <a:r>
              <a:rPr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元データより、動画に</a:t>
            </a:r>
            <a:r>
              <a:rPr spc="-14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加</a:t>
            </a:r>
            <a:r>
              <a:rPr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工す</a:t>
            </a:r>
            <a:r>
              <a:rPr spc="-14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る</a:t>
            </a:r>
            <a:r>
              <a:rPr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為の</a:t>
            </a:r>
            <a:r>
              <a:rPr spc="-14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コ</a:t>
            </a:r>
            <a:r>
              <a:rPr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ピー</a:t>
            </a:r>
            <a:r>
              <a:rPr spc="-14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フ</a:t>
            </a:r>
            <a:r>
              <a:rPr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ァイ</a:t>
            </a:r>
            <a:r>
              <a:rPr spc="-14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ル</a:t>
            </a:r>
            <a:r>
              <a:rPr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を作</a:t>
            </a:r>
            <a:r>
              <a:rPr spc="-14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成</a:t>
            </a:r>
            <a:r>
              <a:rPr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しま</a:t>
            </a:r>
            <a:r>
              <a:rPr spc="-14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す</a:t>
            </a:r>
            <a:r>
              <a:rPr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。</a:t>
            </a: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B526F470-575A-4584-ABBF-FBBDF599CBC3}"/>
              </a:ext>
            </a:extLst>
          </p:cNvPr>
          <p:cNvSpPr txBox="1"/>
          <p:nvPr/>
        </p:nvSpPr>
        <p:spPr>
          <a:xfrm>
            <a:off x="805377" y="1968717"/>
            <a:ext cx="8285059" cy="308216"/>
          </a:xfrm>
          <a:prstGeom prst="rect">
            <a:avLst/>
          </a:prstGeom>
        </p:spPr>
        <p:txBody>
          <a:bodyPr vert="horz" wrap="square" lIns="0" tIns="12309" rIns="0" bIns="0" rtlCol="0">
            <a:spAutoFit/>
          </a:bodyPr>
          <a:lstStyle/>
          <a:p>
            <a:pPr>
              <a:lnSpc>
                <a:spcPts val="2600"/>
              </a:lnSpc>
              <a:buClr>
                <a:srgbClr val="4471C4"/>
              </a:buClr>
              <a:tabLst>
                <a:tab pos="222158" algn="l"/>
                <a:tab pos="222744" algn="l"/>
              </a:tabLst>
            </a:pPr>
            <a:r>
              <a:rPr lang="en-US" altLang="ja-JP" dirty="0">
                <a:solidFill>
                  <a:schemeClr val="accent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• </a:t>
            </a:r>
            <a:r>
              <a:rPr lang="ja-JP" altLang="en-US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作成したコピーファイ</a:t>
            </a:r>
            <a:r>
              <a:rPr lang="ja-JP" altLang="en-US" spc="-9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ル</a:t>
            </a:r>
            <a:r>
              <a:rPr lang="ja-JP" altLang="en-US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を使</a:t>
            </a:r>
            <a:r>
              <a:rPr lang="ja-JP" altLang="en-US" spc="-9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用</a:t>
            </a:r>
            <a:r>
              <a:rPr lang="ja-JP" altLang="en-US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して</a:t>
            </a:r>
            <a:r>
              <a:rPr lang="ja-JP" altLang="en-US" spc="-9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音</a:t>
            </a:r>
            <a:r>
              <a:rPr lang="ja-JP" altLang="en-US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声の</a:t>
            </a:r>
            <a:r>
              <a:rPr lang="ja-JP" altLang="en-US" spc="-9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登</a:t>
            </a:r>
            <a:r>
              <a:rPr lang="ja-JP" altLang="en-US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録を</a:t>
            </a:r>
            <a:r>
              <a:rPr lang="ja-JP" altLang="en-US" spc="-9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行</a:t>
            </a:r>
            <a:r>
              <a:rPr lang="ja-JP" altLang="en-US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って</a:t>
            </a:r>
            <a:r>
              <a:rPr lang="ja-JP" altLang="en-US" spc="-9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い</a:t>
            </a:r>
            <a:r>
              <a:rPr lang="ja-JP" altLang="en-US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ただ</a:t>
            </a:r>
            <a:r>
              <a:rPr lang="ja-JP" altLang="en-US" spc="-9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き</a:t>
            </a:r>
            <a:r>
              <a:rPr lang="ja-JP" altLang="en-US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ます。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FED4FDA-C10E-4D1D-9AFB-F6D7822099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1031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8C9579-D4BC-4F2B-A2A9-2FFEBC09FB17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146AB45F-DD1C-4279-9651-56B2CF89A270}"/>
              </a:ext>
            </a:extLst>
          </p:cNvPr>
          <p:cNvSpPr txBox="1">
            <a:spLocks/>
          </p:cNvSpPr>
          <p:nvPr/>
        </p:nvSpPr>
        <p:spPr>
          <a:xfrm>
            <a:off x="805377" y="2645573"/>
            <a:ext cx="2688278" cy="551038"/>
          </a:xfrm>
          <a:prstGeom prst="rect">
            <a:avLst/>
          </a:prstGeom>
        </p:spPr>
        <p:txBody>
          <a:bodyPr vert="horz" wrap="square" lIns="0" tIns="12309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723">
              <a:lnSpc>
                <a:spcPct val="100000"/>
              </a:lnSpc>
              <a:spcBef>
                <a:spcPts val="97"/>
              </a:spcBef>
            </a:pPr>
            <a:r>
              <a:rPr lang="ja-JP" altLang="en-US" sz="3500" spc="-102" dirty="0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②機器</a:t>
            </a:r>
            <a:r>
              <a:rPr lang="ja-JP" altLang="en-US" sz="3500" spc="-111" dirty="0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の準</a:t>
            </a:r>
            <a:r>
              <a:rPr lang="ja-JP" altLang="en-US" sz="3500" dirty="0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備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BAB912F0-B254-4BDE-AEF5-FD8E60D2B302}"/>
              </a:ext>
            </a:extLst>
          </p:cNvPr>
          <p:cNvSpPr txBox="1"/>
          <p:nvPr/>
        </p:nvSpPr>
        <p:spPr>
          <a:xfrm>
            <a:off x="805376" y="3422321"/>
            <a:ext cx="8285058" cy="308216"/>
          </a:xfrm>
          <a:prstGeom prst="rect">
            <a:avLst/>
          </a:prstGeom>
        </p:spPr>
        <p:txBody>
          <a:bodyPr vert="horz" wrap="square" lIns="0" tIns="12309" rIns="0" bIns="0" rtlCol="0">
            <a:spAutoFit/>
          </a:bodyPr>
          <a:lstStyle/>
          <a:p>
            <a:pPr>
              <a:lnSpc>
                <a:spcPts val="2600"/>
              </a:lnSpc>
              <a:buClr>
                <a:srgbClr val="4471C4"/>
              </a:buClr>
              <a:tabLst>
                <a:tab pos="222158" algn="l"/>
                <a:tab pos="222744" algn="l"/>
              </a:tabLst>
            </a:pPr>
            <a:r>
              <a:rPr lang="en-US" altLang="ja-JP" dirty="0">
                <a:solidFill>
                  <a:schemeClr val="accent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• </a:t>
            </a:r>
            <a:r>
              <a:rPr lang="ja-JP" altLang="en-US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パソコン・マイクのご準備をお願いします。</a:t>
            </a: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CCE4352F-D7C6-443D-94F3-6B5ABBB6DBB3}"/>
              </a:ext>
            </a:extLst>
          </p:cNvPr>
          <p:cNvSpPr txBox="1"/>
          <p:nvPr/>
        </p:nvSpPr>
        <p:spPr>
          <a:xfrm>
            <a:off x="805377" y="3994719"/>
            <a:ext cx="8285059" cy="1308490"/>
          </a:xfrm>
          <a:prstGeom prst="rect">
            <a:avLst/>
          </a:prstGeom>
        </p:spPr>
        <p:txBody>
          <a:bodyPr vert="horz" wrap="square" lIns="0" tIns="12309" rIns="0" bIns="0" rtlCol="0">
            <a:spAutoFit/>
          </a:bodyPr>
          <a:lstStyle/>
          <a:p>
            <a:pPr>
              <a:lnSpc>
                <a:spcPts val="2600"/>
              </a:lnSpc>
              <a:buClr>
                <a:srgbClr val="4471C4"/>
              </a:buClr>
              <a:tabLst>
                <a:tab pos="222158" algn="l"/>
                <a:tab pos="222744" algn="l"/>
              </a:tabLst>
            </a:pPr>
            <a:r>
              <a:rPr lang="en-US" altLang="ja-JP" dirty="0">
                <a:solidFill>
                  <a:schemeClr val="accent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• </a:t>
            </a:r>
            <a:r>
              <a:rPr lang="ja-JP" altLang="en-US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マイクの性能テストを行ってください。</a:t>
            </a:r>
            <a:endParaRPr lang="en-US" altLang="ja-JP" dirty="0">
              <a:latin typeface="FOT-ロダン Pro DB" panose="02020700000000000000" pitchFamily="18" charset="-128"/>
              <a:ea typeface="FOT-ロダン Pro DB" panose="02020700000000000000" pitchFamily="18" charset="-128"/>
              <a:cs typeface="Yu Gothic"/>
            </a:endParaRPr>
          </a:p>
          <a:p>
            <a:pPr>
              <a:lnSpc>
                <a:spcPts val="2600"/>
              </a:lnSpc>
              <a:buClr>
                <a:srgbClr val="4471C4"/>
              </a:buClr>
              <a:tabLst>
                <a:tab pos="222158" algn="l"/>
                <a:tab pos="222744" algn="l"/>
              </a:tabLst>
            </a:pPr>
            <a:r>
              <a:rPr lang="ja-JP" altLang="en-US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（マイクがついているノートパソコンの場合は内臓マイクを、</a:t>
            </a:r>
            <a:endParaRPr lang="en-US" altLang="ja-JP" dirty="0">
              <a:latin typeface="FOT-ロダン Pro DB" panose="02020700000000000000" pitchFamily="18" charset="-128"/>
              <a:ea typeface="FOT-ロダン Pro DB" panose="02020700000000000000" pitchFamily="18" charset="-128"/>
              <a:cs typeface="Yu Gothic"/>
            </a:endParaRPr>
          </a:p>
          <a:p>
            <a:pPr>
              <a:lnSpc>
                <a:spcPts val="2600"/>
              </a:lnSpc>
              <a:buClr>
                <a:srgbClr val="4471C4"/>
              </a:buClr>
              <a:tabLst>
                <a:tab pos="222158" algn="l"/>
                <a:tab pos="222744" algn="l"/>
              </a:tabLst>
            </a:pPr>
            <a:r>
              <a:rPr lang="en-US" altLang="ja-JP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   </a:t>
            </a:r>
            <a:r>
              <a:rPr lang="ja-JP" altLang="en-US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マイクのついていないノートパソコン・デスクトップパソコンを使用する</a:t>
            </a:r>
            <a:endParaRPr lang="en-US" altLang="ja-JP" dirty="0">
              <a:latin typeface="FOT-ロダン Pro DB" panose="02020700000000000000" pitchFamily="18" charset="-128"/>
              <a:ea typeface="FOT-ロダン Pro DB" panose="02020700000000000000" pitchFamily="18" charset="-128"/>
              <a:cs typeface="Yu Gothic"/>
            </a:endParaRPr>
          </a:p>
          <a:p>
            <a:pPr>
              <a:lnSpc>
                <a:spcPts val="2600"/>
              </a:lnSpc>
              <a:buClr>
                <a:srgbClr val="4471C4"/>
              </a:buClr>
              <a:tabLst>
                <a:tab pos="222158" algn="l"/>
                <a:tab pos="222744" algn="l"/>
              </a:tabLst>
            </a:pPr>
            <a:r>
              <a:rPr lang="en-US" altLang="ja-JP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   </a:t>
            </a:r>
            <a:r>
              <a:rPr lang="ja-JP" altLang="en-US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場合は外付けのマイクをつないで音声の録音をお願いします。）</a:t>
            </a:r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id="{6A35FB6D-694F-415D-9ADC-84D290786337}"/>
              </a:ext>
            </a:extLst>
          </p:cNvPr>
          <p:cNvSpPr txBox="1"/>
          <p:nvPr/>
        </p:nvSpPr>
        <p:spPr>
          <a:xfrm>
            <a:off x="805377" y="5551637"/>
            <a:ext cx="8285059" cy="308216"/>
          </a:xfrm>
          <a:prstGeom prst="rect">
            <a:avLst/>
          </a:prstGeom>
        </p:spPr>
        <p:txBody>
          <a:bodyPr vert="horz" wrap="square" lIns="0" tIns="12309" rIns="0" bIns="0" rtlCol="0">
            <a:spAutoFit/>
          </a:bodyPr>
          <a:lstStyle/>
          <a:p>
            <a:pPr>
              <a:lnSpc>
                <a:spcPts val="2600"/>
              </a:lnSpc>
              <a:buClr>
                <a:srgbClr val="4471C4"/>
              </a:buClr>
              <a:tabLst>
                <a:tab pos="222158" algn="l"/>
                <a:tab pos="222744" algn="l"/>
              </a:tabLst>
            </a:pPr>
            <a:r>
              <a:rPr lang="en-US" altLang="ja-JP" dirty="0">
                <a:solidFill>
                  <a:schemeClr val="accent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• </a:t>
            </a:r>
            <a:r>
              <a:rPr lang="ja-JP" altLang="en-US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録音の際は極力静かな場所で雑音が入らないようお願いします。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932AF6DC-642C-4C4E-BAF5-3B42365720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78" y="982733"/>
            <a:ext cx="8872022" cy="5545013"/>
          </a:xfrm>
          <a:prstGeom prst="rect">
            <a:avLst/>
          </a:prstGeom>
        </p:spPr>
      </p:pic>
      <p:sp>
        <p:nvSpPr>
          <p:cNvPr id="18" name="object 3">
            <a:extLst>
              <a:ext uri="{FF2B5EF4-FFF2-40B4-BE49-F238E27FC236}">
                <a16:creationId xmlns:a16="http://schemas.microsoft.com/office/drawing/2014/main" id="{2ACD5F2E-3899-4999-B4E8-D5D17166E582}"/>
              </a:ext>
            </a:extLst>
          </p:cNvPr>
          <p:cNvSpPr txBox="1">
            <a:spLocks/>
          </p:cNvSpPr>
          <p:nvPr/>
        </p:nvSpPr>
        <p:spPr>
          <a:xfrm>
            <a:off x="424377" y="210962"/>
            <a:ext cx="4341587" cy="551038"/>
          </a:xfrm>
          <a:prstGeom prst="rect">
            <a:avLst/>
          </a:prstGeom>
        </p:spPr>
        <p:txBody>
          <a:bodyPr vert="horz" wrap="square" lIns="0" tIns="12309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723">
              <a:lnSpc>
                <a:spcPct val="100000"/>
              </a:lnSpc>
              <a:spcBef>
                <a:spcPts val="97"/>
              </a:spcBef>
            </a:pPr>
            <a:r>
              <a:rPr lang="ja-JP" altLang="en-US" sz="3500" spc="-102" dirty="0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③ナレーションの録音</a:t>
            </a:r>
            <a:endParaRPr lang="ja-JP" altLang="en-US" sz="3500" dirty="0">
              <a:solidFill>
                <a:schemeClr val="accent1"/>
              </a:solidFill>
              <a:latin typeface="FOT-ロダン Pro B" panose="02020800000000000000" pitchFamily="18" charset="-128"/>
              <a:ea typeface="FOT-ロダン Pro B" panose="02020800000000000000" pitchFamily="18" charset="-128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F8AF96E0-58B8-4B0E-AED8-CACAD84F4C6A}"/>
              </a:ext>
            </a:extLst>
          </p:cNvPr>
          <p:cNvSpPr/>
          <p:nvPr/>
        </p:nvSpPr>
        <p:spPr>
          <a:xfrm>
            <a:off x="2995891" y="1216170"/>
            <a:ext cx="751354" cy="164709"/>
          </a:xfrm>
          <a:custGeom>
            <a:avLst/>
            <a:gdLst/>
            <a:ahLst/>
            <a:cxnLst/>
            <a:rect l="l" t="t" r="r" b="b"/>
            <a:pathLst>
              <a:path w="662939" h="178435">
                <a:moveTo>
                  <a:pt x="0" y="29718"/>
                </a:moveTo>
                <a:lnTo>
                  <a:pt x="2339" y="18162"/>
                </a:lnTo>
                <a:lnTo>
                  <a:pt x="8715" y="8715"/>
                </a:lnTo>
                <a:lnTo>
                  <a:pt x="18162" y="2339"/>
                </a:lnTo>
                <a:lnTo>
                  <a:pt x="29717" y="0"/>
                </a:lnTo>
                <a:lnTo>
                  <a:pt x="633222" y="0"/>
                </a:lnTo>
                <a:lnTo>
                  <a:pt x="644777" y="2339"/>
                </a:lnTo>
                <a:lnTo>
                  <a:pt x="654224" y="8715"/>
                </a:lnTo>
                <a:lnTo>
                  <a:pt x="660600" y="18162"/>
                </a:lnTo>
                <a:lnTo>
                  <a:pt x="662939" y="29718"/>
                </a:lnTo>
                <a:lnTo>
                  <a:pt x="662939" y="148590"/>
                </a:lnTo>
                <a:lnTo>
                  <a:pt x="660600" y="160145"/>
                </a:lnTo>
                <a:lnTo>
                  <a:pt x="654224" y="169592"/>
                </a:lnTo>
                <a:lnTo>
                  <a:pt x="644777" y="175968"/>
                </a:lnTo>
                <a:lnTo>
                  <a:pt x="633222" y="178308"/>
                </a:lnTo>
                <a:lnTo>
                  <a:pt x="29717" y="178308"/>
                </a:lnTo>
                <a:lnTo>
                  <a:pt x="18162" y="175968"/>
                </a:lnTo>
                <a:lnTo>
                  <a:pt x="8715" y="169592"/>
                </a:lnTo>
                <a:lnTo>
                  <a:pt x="2339" y="160145"/>
                </a:lnTo>
                <a:lnTo>
                  <a:pt x="0" y="148590"/>
                </a:lnTo>
                <a:lnTo>
                  <a:pt x="0" y="29718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62"/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DE8D4859-68B9-465A-9BC4-A42F2C28B5F7}"/>
              </a:ext>
            </a:extLst>
          </p:cNvPr>
          <p:cNvGrpSpPr/>
          <p:nvPr/>
        </p:nvGrpSpPr>
        <p:grpSpPr>
          <a:xfrm>
            <a:off x="3718670" y="931966"/>
            <a:ext cx="2895642" cy="288000"/>
            <a:chOff x="4882568" y="3676054"/>
            <a:chExt cx="2154140" cy="351913"/>
          </a:xfrm>
          <a:effectLst>
            <a:outerShdw blurRad="25400" dist="25400" dir="2700000" algn="ctr" rotWithShape="0">
              <a:schemeClr val="tx1">
                <a:alpha val="50000"/>
              </a:schemeClr>
            </a:outerShdw>
          </a:effectLst>
        </p:grpSpPr>
        <p:sp>
          <p:nvSpPr>
            <p:cNvPr id="21" name="Rectangle 15">
              <a:extLst>
                <a:ext uri="{FF2B5EF4-FFF2-40B4-BE49-F238E27FC236}">
                  <a16:creationId xmlns:a16="http://schemas.microsoft.com/office/drawing/2014/main" id="{9C25D67F-9821-47D7-AA54-4D1560C15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709" y="3676054"/>
              <a:ext cx="2037999" cy="35191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0C657DDA-99E6-4AF3-B6AA-16A1ED23878C}"/>
                </a:ext>
              </a:extLst>
            </p:cNvPr>
            <p:cNvSpPr>
              <a:spLocks/>
            </p:cNvSpPr>
            <p:nvPr/>
          </p:nvSpPr>
          <p:spPr bwMode="auto">
            <a:xfrm rot="14400000">
              <a:off x="4905425" y="3845083"/>
              <a:ext cx="140064" cy="185778"/>
            </a:xfrm>
            <a:custGeom>
              <a:avLst/>
              <a:gdLst>
                <a:gd name="T0" fmla="*/ 19 w 51"/>
                <a:gd name="T1" fmla="*/ 0 h 133"/>
                <a:gd name="T2" fmla="*/ 0 w 51"/>
                <a:gd name="T3" fmla="*/ 133 h 133"/>
                <a:gd name="T4" fmla="*/ 51 w 51"/>
                <a:gd name="T5" fmla="*/ 133 h 133"/>
                <a:gd name="T6" fmla="*/ 19 w 51"/>
                <a:gd name="T7" fmla="*/ 0 h 133"/>
                <a:gd name="connsiteX0" fmla="*/ 5941 w 10000"/>
                <a:gd name="connsiteY0" fmla="*/ 0 h 10115"/>
                <a:gd name="connsiteX1" fmla="*/ 0 w 10000"/>
                <a:gd name="connsiteY1" fmla="*/ 10115 h 10115"/>
                <a:gd name="connsiteX2" fmla="*/ 10000 w 10000"/>
                <a:gd name="connsiteY2" fmla="*/ 10115 h 10115"/>
                <a:gd name="connsiteX3" fmla="*/ 5941 w 10000"/>
                <a:gd name="connsiteY3" fmla="*/ 0 h 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115">
                  <a:moveTo>
                    <a:pt x="5941" y="0"/>
                  </a:moveTo>
                  <a:lnTo>
                    <a:pt x="0" y="10115"/>
                  </a:lnTo>
                  <a:lnTo>
                    <a:pt x="10000" y="10115"/>
                  </a:lnTo>
                  <a:lnTo>
                    <a:pt x="594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23" name="object 14">
            <a:extLst>
              <a:ext uri="{FF2B5EF4-FFF2-40B4-BE49-F238E27FC236}">
                <a16:creationId xmlns:a16="http://schemas.microsoft.com/office/drawing/2014/main" id="{28E59B36-5E23-405F-A351-249DD1A71BDC}"/>
              </a:ext>
            </a:extLst>
          </p:cNvPr>
          <p:cNvSpPr txBox="1"/>
          <p:nvPr/>
        </p:nvSpPr>
        <p:spPr>
          <a:xfrm>
            <a:off x="3894436" y="999204"/>
            <a:ext cx="2739523" cy="165726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66823">
              <a:lnSpc>
                <a:spcPts val="1200"/>
              </a:lnSpc>
              <a:spcBef>
                <a:spcPts val="92"/>
              </a:spcBef>
            </a:pPr>
            <a:r>
              <a:rPr lang="ja-JP" altLang="en-US" sz="1200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</a:rPr>
              <a:t>②「スライドショー」タブをクリック</a:t>
            </a: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16F863EA-71C1-4838-8780-00C7076861CB}"/>
              </a:ext>
            </a:extLst>
          </p:cNvPr>
          <p:cNvGrpSpPr/>
          <p:nvPr/>
        </p:nvGrpSpPr>
        <p:grpSpPr>
          <a:xfrm>
            <a:off x="681262" y="2512210"/>
            <a:ext cx="1833339" cy="459590"/>
            <a:chOff x="4998708" y="3466387"/>
            <a:chExt cx="1363866" cy="561580"/>
          </a:xfrm>
          <a:effectLst>
            <a:outerShdw blurRad="25400" dist="25400" dir="2700000" algn="ctr" rotWithShape="0">
              <a:schemeClr val="tx1">
                <a:alpha val="50000"/>
              </a:schemeClr>
            </a:outerShdw>
          </a:effectLst>
        </p:grpSpPr>
        <p:sp>
          <p:nvSpPr>
            <p:cNvPr id="25" name="Rectangle 15">
              <a:extLst>
                <a:ext uri="{FF2B5EF4-FFF2-40B4-BE49-F238E27FC236}">
                  <a16:creationId xmlns:a16="http://schemas.microsoft.com/office/drawing/2014/main" id="{C90E6E8D-083A-491C-A4AF-DD2E57D01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708" y="3676054"/>
              <a:ext cx="1363866" cy="35191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A43F3098-E062-443F-BC15-212579D71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4985" y="3466387"/>
              <a:ext cx="85273" cy="305145"/>
            </a:xfrm>
            <a:custGeom>
              <a:avLst/>
              <a:gdLst>
                <a:gd name="T0" fmla="*/ 19 w 51"/>
                <a:gd name="T1" fmla="*/ 0 h 133"/>
                <a:gd name="T2" fmla="*/ 0 w 51"/>
                <a:gd name="T3" fmla="*/ 133 h 133"/>
                <a:gd name="T4" fmla="*/ 51 w 51"/>
                <a:gd name="T5" fmla="*/ 133 h 133"/>
                <a:gd name="T6" fmla="*/ 19 w 51"/>
                <a:gd name="T7" fmla="*/ 0 h 133"/>
                <a:gd name="connsiteX0" fmla="*/ 5941 w 10000"/>
                <a:gd name="connsiteY0" fmla="*/ 0 h 10115"/>
                <a:gd name="connsiteX1" fmla="*/ 0 w 10000"/>
                <a:gd name="connsiteY1" fmla="*/ 10115 h 10115"/>
                <a:gd name="connsiteX2" fmla="*/ 10000 w 10000"/>
                <a:gd name="connsiteY2" fmla="*/ 10115 h 10115"/>
                <a:gd name="connsiteX3" fmla="*/ 5941 w 10000"/>
                <a:gd name="connsiteY3" fmla="*/ 0 h 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115">
                  <a:moveTo>
                    <a:pt x="5941" y="0"/>
                  </a:moveTo>
                  <a:lnTo>
                    <a:pt x="0" y="10115"/>
                  </a:lnTo>
                  <a:lnTo>
                    <a:pt x="10000" y="10115"/>
                  </a:lnTo>
                  <a:lnTo>
                    <a:pt x="594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27" name="object 14">
            <a:extLst>
              <a:ext uri="{FF2B5EF4-FFF2-40B4-BE49-F238E27FC236}">
                <a16:creationId xmlns:a16="http://schemas.microsoft.com/office/drawing/2014/main" id="{E777666B-37D0-4F09-AF6C-45A8486C477D}"/>
              </a:ext>
            </a:extLst>
          </p:cNvPr>
          <p:cNvSpPr txBox="1"/>
          <p:nvPr/>
        </p:nvSpPr>
        <p:spPr>
          <a:xfrm>
            <a:off x="758059" y="2733563"/>
            <a:ext cx="1756542" cy="186565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ja-JP" altLang="en-US" sz="1200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</a:rPr>
              <a:t>①先頭のスライドを選択</a:t>
            </a:r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BAD5DB22-D679-47BE-9F35-4FE4F2BE940F}"/>
              </a:ext>
            </a:extLst>
          </p:cNvPr>
          <p:cNvSpPr/>
          <p:nvPr/>
        </p:nvSpPr>
        <p:spPr>
          <a:xfrm>
            <a:off x="586012" y="1790700"/>
            <a:ext cx="995139" cy="74657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8F8FD3F4-2B3D-4DB6-A2A9-B33496CB78E8}"/>
              </a:ext>
            </a:extLst>
          </p:cNvPr>
          <p:cNvGrpSpPr/>
          <p:nvPr/>
        </p:nvGrpSpPr>
        <p:grpSpPr>
          <a:xfrm>
            <a:off x="3342285" y="1811170"/>
            <a:ext cx="3502847" cy="459590"/>
            <a:chOff x="4998708" y="3466387"/>
            <a:chExt cx="2605854" cy="561580"/>
          </a:xfrm>
          <a:effectLst>
            <a:outerShdw blurRad="25400" dist="25400" dir="2700000" algn="ctr" rotWithShape="0">
              <a:schemeClr val="tx1">
                <a:alpha val="50000"/>
              </a:schemeClr>
            </a:outerShdw>
          </a:effectLst>
        </p:grpSpPr>
        <p:sp>
          <p:nvSpPr>
            <p:cNvPr id="33" name="Rectangle 15">
              <a:extLst>
                <a:ext uri="{FF2B5EF4-FFF2-40B4-BE49-F238E27FC236}">
                  <a16:creationId xmlns:a16="http://schemas.microsoft.com/office/drawing/2014/main" id="{BB876CA2-D906-437F-A03E-521120B7B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708" y="3676054"/>
              <a:ext cx="2605854" cy="35191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4" name="Freeform 16">
              <a:extLst>
                <a:ext uri="{FF2B5EF4-FFF2-40B4-BE49-F238E27FC236}">
                  <a16:creationId xmlns:a16="http://schemas.microsoft.com/office/drawing/2014/main" id="{7BDFD98B-C9D1-4BCA-92E1-221A12F9C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1884" y="3466387"/>
              <a:ext cx="85273" cy="305145"/>
            </a:xfrm>
            <a:custGeom>
              <a:avLst/>
              <a:gdLst>
                <a:gd name="T0" fmla="*/ 19 w 51"/>
                <a:gd name="T1" fmla="*/ 0 h 133"/>
                <a:gd name="T2" fmla="*/ 0 w 51"/>
                <a:gd name="T3" fmla="*/ 133 h 133"/>
                <a:gd name="T4" fmla="*/ 51 w 51"/>
                <a:gd name="T5" fmla="*/ 133 h 133"/>
                <a:gd name="T6" fmla="*/ 19 w 51"/>
                <a:gd name="T7" fmla="*/ 0 h 133"/>
                <a:gd name="connsiteX0" fmla="*/ 5941 w 10000"/>
                <a:gd name="connsiteY0" fmla="*/ 0 h 10115"/>
                <a:gd name="connsiteX1" fmla="*/ 0 w 10000"/>
                <a:gd name="connsiteY1" fmla="*/ 10115 h 10115"/>
                <a:gd name="connsiteX2" fmla="*/ 10000 w 10000"/>
                <a:gd name="connsiteY2" fmla="*/ 10115 h 10115"/>
                <a:gd name="connsiteX3" fmla="*/ 5941 w 10000"/>
                <a:gd name="connsiteY3" fmla="*/ 0 h 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115">
                  <a:moveTo>
                    <a:pt x="5941" y="0"/>
                  </a:moveTo>
                  <a:lnTo>
                    <a:pt x="0" y="10115"/>
                  </a:lnTo>
                  <a:lnTo>
                    <a:pt x="10000" y="10115"/>
                  </a:lnTo>
                  <a:lnTo>
                    <a:pt x="594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35" name="object 14">
            <a:extLst>
              <a:ext uri="{FF2B5EF4-FFF2-40B4-BE49-F238E27FC236}">
                <a16:creationId xmlns:a16="http://schemas.microsoft.com/office/drawing/2014/main" id="{85059729-3F23-4D28-9516-E0AF568AE030}"/>
              </a:ext>
            </a:extLst>
          </p:cNvPr>
          <p:cNvSpPr txBox="1"/>
          <p:nvPr/>
        </p:nvSpPr>
        <p:spPr>
          <a:xfrm>
            <a:off x="3419081" y="2032523"/>
            <a:ext cx="3486282" cy="186565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ja-JP" altLang="en-US" sz="1200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</a:rPr>
              <a:t>③スライドショーの記録をクリックして録音開始</a:t>
            </a:r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86088A0D-BE04-408C-88BF-C99E1EEA5DE0}"/>
              </a:ext>
            </a:extLst>
          </p:cNvPr>
          <p:cNvSpPr/>
          <p:nvPr/>
        </p:nvSpPr>
        <p:spPr>
          <a:xfrm>
            <a:off x="3429300" y="1403350"/>
            <a:ext cx="372838" cy="42121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BC60DE10-C430-4359-ADA5-4CDB88AB7EDB}"/>
              </a:ext>
            </a:extLst>
          </p:cNvPr>
          <p:cNvSpPr txBox="1">
            <a:spLocks/>
          </p:cNvSpPr>
          <p:nvPr/>
        </p:nvSpPr>
        <p:spPr>
          <a:xfrm>
            <a:off x="9339263" y="6510479"/>
            <a:ext cx="34048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 algn="r">
              <a:lnSpc>
                <a:spcPts val="1240"/>
              </a:lnSpc>
            </a:pPr>
            <a:fld id="{81D60167-4931-47E6-BA6A-407CBD079E47}" type="slidenum">
              <a:rPr lang="en-US" altLang="ja-JP">
                <a:solidFill>
                  <a:schemeClr val="tx1"/>
                </a:solidFill>
                <a:latin typeface="FOT-ロダン Pro M" panose="02020600000000000000" pitchFamily="18" charset="-128"/>
                <a:ea typeface="FOT-ロダン Pro M" panose="02020600000000000000" pitchFamily="18" charset="-128"/>
              </a:rPr>
              <a:pPr marL="25400" algn="r">
                <a:lnSpc>
                  <a:spcPts val="1240"/>
                </a:lnSpc>
              </a:pPr>
              <a:t>4</a:t>
            </a:fld>
            <a:endParaRPr lang="en-US" dirty="0">
              <a:solidFill>
                <a:schemeClr val="tx1"/>
              </a:solidFill>
              <a:latin typeface="FOT-ロダン Pro M" panose="02020600000000000000" pitchFamily="18" charset="-128"/>
              <a:ea typeface="FOT-ロダン Pro M" panose="02020600000000000000" pitchFamily="18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63DD4C6-6313-4A8C-94B3-4FEBE3645B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1" y="1969690"/>
            <a:ext cx="6248400" cy="4352925"/>
          </a:xfrm>
          <a:prstGeom prst="rect">
            <a:avLst/>
          </a:prstGeom>
        </p:spPr>
      </p:pic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188FC971-0AD0-41F7-9284-B7F126060E56}"/>
              </a:ext>
            </a:extLst>
          </p:cNvPr>
          <p:cNvGrpSpPr/>
          <p:nvPr/>
        </p:nvGrpSpPr>
        <p:grpSpPr>
          <a:xfrm>
            <a:off x="3352504" y="1807682"/>
            <a:ext cx="3502847" cy="459590"/>
            <a:chOff x="4998708" y="3466387"/>
            <a:chExt cx="2605854" cy="561580"/>
          </a:xfrm>
          <a:effectLst>
            <a:outerShdw blurRad="25400" dist="25400" dir="2700000" algn="ctr" rotWithShape="0">
              <a:schemeClr val="tx1">
                <a:alpha val="50000"/>
              </a:schemeClr>
            </a:outerShdw>
          </a:effectLst>
        </p:grpSpPr>
        <p:sp>
          <p:nvSpPr>
            <p:cNvPr id="40" name="Rectangle 15">
              <a:extLst>
                <a:ext uri="{FF2B5EF4-FFF2-40B4-BE49-F238E27FC236}">
                  <a16:creationId xmlns:a16="http://schemas.microsoft.com/office/drawing/2014/main" id="{178AB719-3CBE-4F53-8B58-DF34C27D8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708" y="3676054"/>
              <a:ext cx="2605854" cy="35191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F8CD210F-0B6F-4348-A3A3-B1FF5ED41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1884" y="3466387"/>
              <a:ext cx="85273" cy="305145"/>
            </a:xfrm>
            <a:custGeom>
              <a:avLst/>
              <a:gdLst>
                <a:gd name="T0" fmla="*/ 19 w 51"/>
                <a:gd name="T1" fmla="*/ 0 h 133"/>
                <a:gd name="T2" fmla="*/ 0 w 51"/>
                <a:gd name="T3" fmla="*/ 133 h 133"/>
                <a:gd name="T4" fmla="*/ 51 w 51"/>
                <a:gd name="T5" fmla="*/ 133 h 133"/>
                <a:gd name="T6" fmla="*/ 19 w 51"/>
                <a:gd name="T7" fmla="*/ 0 h 133"/>
                <a:gd name="connsiteX0" fmla="*/ 5941 w 10000"/>
                <a:gd name="connsiteY0" fmla="*/ 0 h 10115"/>
                <a:gd name="connsiteX1" fmla="*/ 0 w 10000"/>
                <a:gd name="connsiteY1" fmla="*/ 10115 h 10115"/>
                <a:gd name="connsiteX2" fmla="*/ 10000 w 10000"/>
                <a:gd name="connsiteY2" fmla="*/ 10115 h 10115"/>
                <a:gd name="connsiteX3" fmla="*/ 5941 w 10000"/>
                <a:gd name="connsiteY3" fmla="*/ 0 h 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115">
                  <a:moveTo>
                    <a:pt x="5941" y="0"/>
                  </a:moveTo>
                  <a:lnTo>
                    <a:pt x="0" y="10115"/>
                  </a:lnTo>
                  <a:lnTo>
                    <a:pt x="10000" y="10115"/>
                  </a:lnTo>
                  <a:lnTo>
                    <a:pt x="594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42" name="object 14">
            <a:extLst>
              <a:ext uri="{FF2B5EF4-FFF2-40B4-BE49-F238E27FC236}">
                <a16:creationId xmlns:a16="http://schemas.microsoft.com/office/drawing/2014/main" id="{F38EABCF-F6F1-45C1-8DCE-70DE13C79597}"/>
              </a:ext>
            </a:extLst>
          </p:cNvPr>
          <p:cNvSpPr txBox="1"/>
          <p:nvPr/>
        </p:nvSpPr>
        <p:spPr>
          <a:xfrm>
            <a:off x="3429300" y="2029035"/>
            <a:ext cx="3486282" cy="186565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ja-JP" altLang="en-US" sz="1200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</a:rPr>
              <a:t>③スライドショーの記録をクリックして録音開始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F5DB00B-5ED1-43AA-83EA-707B914B1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32" y="1926407"/>
            <a:ext cx="702184" cy="489174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19423F7D-6959-4BD0-8283-AF7340C98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32" y="2691013"/>
            <a:ext cx="702184" cy="489174"/>
          </a:xfrm>
          <a:prstGeom prst="rect">
            <a:avLst/>
          </a:prstGeom>
        </p:spPr>
      </p:pic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19FAC623-7DB4-4091-AE2C-C35FF3C0D85F}"/>
              </a:ext>
            </a:extLst>
          </p:cNvPr>
          <p:cNvGrpSpPr/>
          <p:nvPr/>
        </p:nvGrpSpPr>
        <p:grpSpPr>
          <a:xfrm>
            <a:off x="681262" y="2506225"/>
            <a:ext cx="1833339" cy="459590"/>
            <a:chOff x="4998708" y="3466387"/>
            <a:chExt cx="1363866" cy="561580"/>
          </a:xfrm>
          <a:effectLst>
            <a:outerShdw blurRad="25400" dist="25400" dir="2700000" algn="ctr" rotWithShape="0">
              <a:schemeClr val="tx1">
                <a:alpha val="50000"/>
              </a:schemeClr>
            </a:outerShdw>
          </a:effectLst>
        </p:grpSpPr>
        <p:sp>
          <p:nvSpPr>
            <p:cNvPr id="37" name="Rectangle 15">
              <a:extLst>
                <a:ext uri="{FF2B5EF4-FFF2-40B4-BE49-F238E27FC236}">
                  <a16:creationId xmlns:a16="http://schemas.microsoft.com/office/drawing/2014/main" id="{25F56C05-1EAF-4D41-AF6C-152C3D9B96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708" y="3676054"/>
              <a:ext cx="1363866" cy="35191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id="{48058901-EC0C-4875-AD95-D7A3E147A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4985" y="3466387"/>
              <a:ext cx="85273" cy="305145"/>
            </a:xfrm>
            <a:custGeom>
              <a:avLst/>
              <a:gdLst>
                <a:gd name="T0" fmla="*/ 19 w 51"/>
                <a:gd name="T1" fmla="*/ 0 h 133"/>
                <a:gd name="T2" fmla="*/ 0 w 51"/>
                <a:gd name="T3" fmla="*/ 133 h 133"/>
                <a:gd name="T4" fmla="*/ 51 w 51"/>
                <a:gd name="T5" fmla="*/ 133 h 133"/>
                <a:gd name="T6" fmla="*/ 19 w 51"/>
                <a:gd name="T7" fmla="*/ 0 h 133"/>
                <a:gd name="connsiteX0" fmla="*/ 5941 w 10000"/>
                <a:gd name="connsiteY0" fmla="*/ 0 h 10115"/>
                <a:gd name="connsiteX1" fmla="*/ 0 w 10000"/>
                <a:gd name="connsiteY1" fmla="*/ 10115 h 10115"/>
                <a:gd name="connsiteX2" fmla="*/ 10000 w 10000"/>
                <a:gd name="connsiteY2" fmla="*/ 10115 h 10115"/>
                <a:gd name="connsiteX3" fmla="*/ 5941 w 10000"/>
                <a:gd name="connsiteY3" fmla="*/ 0 h 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115">
                  <a:moveTo>
                    <a:pt x="5941" y="0"/>
                  </a:moveTo>
                  <a:lnTo>
                    <a:pt x="0" y="10115"/>
                  </a:lnTo>
                  <a:lnTo>
                    <a:pt x="10000" y="10115"/>
                  </a:lnTo>
                  <a:lnTo>
                    <a:pt x="594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43" name="object 14">
            <a:extLst>
              <a:ext uri="{FF2B5EF4-FFF2-40B4-BE49-F238E27FC236}">
                <a16:creationId xmlns:a16="http://schemas.microsoft.com/office/drawing/2014/main" id="{C8AF514E-E96E-4867-A539-4182374D4989}"/>
              </a:ext>
            </a:extLst>
          </p:cNvPr>
          <p:cNvSpPr txBox="1"/>
          <p:nvPr/>
        </p:nvSpPr>
        <p:spPr>
          <a:xfrm>
            <a:off x="758059" y="2727578"/>
            <a:ext cx="1756542" cy="186565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ja-JP" altLang="en-US" sz="1200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</a:rPr>
              <a:t>①先頭のスライドを選択</a:t>
            </a:r>
          </a:p>
        </p:txBody>
      </p:sp>
    </p:spTree>
    <p:extLst>
      <p:ext uri="{BB962C8B-B14F-4D97-AF65-F5344CB8AC3E}">
        <p14:creationId xmlns:p14="http://schemas.microsoft.com/office/powerpoint/2010/main" val="2523573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>
            <a:extLst>
              <a:ext uri="{FF2B5EF4-FFF2-40B4-BE49-F238E27FC236}">
                <a16:creationId xmlns:a16="http://schemas.microsoft.com/office/drawing/2014/main" id="{D2D30346-9073-4C8D-8EB1-9DA347FE5B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76" y="1023742"/>
            <a:ext cx="8795824" cy="5497390"/>
          </a:xfrm>
          <a:prstGeom prst="rect">
            <a:avLst/>
          </a:prstGeom>
        </p:spPr>
      </p:pic>
      <p:sp>
        <p:nvSpPr>
          <p:cNvPr id="17" name="object 3">
            <a:extLst>
              <a:ext uri="{FF2B5EF4-FFF2-40B4-BE49-F238E27FC236}">
                <a16:creationId xmlns:a16="http://schemas.microsoft.com/office/drawing/2014/main" id="{A3A490CD-8D46-43D7-9A32-09EC386DD5DF}"/>
              </a:ext>
            </a:extLst>
          </p:cNvPr>
          <p:cNvSpPr txBox="1">
            <a:spLocks/>
          </p:cNvSpPr>
          <p:nvPr/>
        </p:nvSpPr>
        <p:spPr>
          <a:xfrm>
            <a:off x="424377" y="210962"/>
            <a:ext cx="3990605" cy="551038"/>
          </a:xfrm>
          <a:prstGeom prst="rect">
            <a:avLst/>
          </a:prstGeom>
        </p:spPr>
        <p:txBody>
          <a:bodyPr vert="horz" wrap="square" lIns="0" tIns="12309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723">
              <a:lnSpc>
                <a:spcPct val="100000"/>
              </a:lnSpc>
              <a:spcBef>
                <a:spcPts val="97"/>
              </a:spcBef>
            </a:pPr>
            <a:r>
              <a:rPr lang="ja-JP" altLang="en-US" sz="3500" spc="-102" dirty="0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④録音中の操作方法　</a:t>
            </a:r>
            <a:endParaRPr lang="ja-JP" altLang="en-US" sz="3500" dirty="0">
              <a:solidFill>
                <a:schemeClr val="accent1"/>
              </a:solidFill>
              <a:latin typeface="FOT-ロダン Pro B" panose="02020800000000000000" pitchFamily="18" charset="-128"/>
              <a:ea typeface="FOT-ロダン Pro B" panose="02020800000000000000" pitchFamily="18" charset="-128"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5AAEE3BD-3A74-488B-9BC2-0DE6C926697F}"/>
              </a:ext>
            </a:extLst>
          </p:cNvPr>
          <p:cNvSpPr/>
          <p:nvPr/>
        </p:nvSpPr>
        <p:spPr>
          <a:xfrm>
            <a:off x="579119" y="1516380"/>
            <a:ext cx="8382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154F17ED-6980-4810-B1D1-1CE54D2F51A6}"/>
              </a:ext>
            </a:extLst>
          </p:cNvPr>
          <p:cNvGrpSpPr/>
          <p:nvPr/>
        </p:nvGrpSpPr>
        <p:grpSpPr>
          <a:xfrm>
            <a:off x="579120" y="1823748"/>
            <a:ext cx="1706879" cy="459590"/>
            <a:chOff x="4998708" y="3466387"/>
            <a:chExt cx="1269789" cy="561580"/>
          </a:xfrm>
          <a:effectLst>
            <a:outerShdw blurRad="25400" dist="25400" dir="2700000" algn="ctr" rotWithShape="0">
              <a:schemeClr val="tx1">
                <a:alpha val="50000"/>
              </a:schemeClr>
            </a:outerShdw>
          </a:effectLst>
        </p:grpSpPr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09E0F682-C659-43C7-B5EA-32E31B901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708" y="3676054"/>
              <a:ext cx="1269789" cy="35191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0DE0FE2A-0E33-4125-8491-6B05E285E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4985" y="3466387"/>
              <a:ext cx="85273" cy="305145"/>
            </a:xfrm>
            <a:custGeom>
              <a:avLst/>
              <a:gdLst>
                <a:gd name="T0" fmla="*/ 19 w 51"/>
                <a:gd name="T1" fmla="*/ 0 h 133"/>
                <a:gd name="T2" fmla="*/ 0 w 51"/>
                <a:gd name="T3" fmla="*/ 133 h 133"/>
                <a:gd name="T4" fmla="*/ 51 w 51"/>
                <a:gd name="T5" fmla="*/ 133 h 133"/>
                <a:gd name="T6" fmla="*/ 19 w 51"/>
                <a:gd name="T7" fmla="*/ 0 h 133"/>
                <a:gd name="connsiteX0" fmla="*/ 5941 w 10000"/>
                <a:gd name="connsiteY0" fmla="*/ 0 h 10115"/>
                <a:gd name="connsiteX1" fmla="*/ 0 w 10000"/>
                <a:gd name="connsiteY1" fmla="*/ 10115 h 10115"/>
                <a:gd name="connsiteX2" fmla="*/ 10000 w 10000"/>
                <a:gd name="connsiteY2" fmla="*/ 10115 h 10115"/>
                <a:gd name="connsiteX3" fmla="*/ 5941 w 10000"/>
                <a:gd name="connsiteY3" fmla="*/ 0 h 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115">
                  <a:moveTo>
                    <a:pt x="5941" y="0"/>
                  </a:moveTo>
                  <a:lnTo>
                    <a:pt x="0" y="10115"/>
                  </a:lnTo>
                  <a:lnTo>
                    <a:pt x="10000" y="10115"/>
                  </a:lnTo>
                  <a:lnTo>
                    <a:pt x="594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21" name="object 14">
            <a:extLst>
              <a:ext uri="{FF2B5EF4-FFF2-40B4-BE49-F238E27FC236}">
                <a16:creationId xmlns:a16="http://schemas.microsoft.com/office/drawing/2014/main" id="{FACF01BF-C9F4-49D2-A7F5-9A08787FE565}"/>
              </a:ext>
            </a:extLst>
          </p:cNvPr>
          <p:cNvSpPr txBox="1"/>
          <p:nvPr/>
        </p:nvSpPr>
        <p:spPr>
          <a:xfrm>
            <a:off x="655916" y="2045101"/>
            <a:ext cx="1553883" cy="186565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ja-JP" altLang="en-US" sz="1200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</a:rPr>
              <a:t>全スライドの合計時間</a:t>
            </a: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DCED6F02-2F72-452E-B730-6936371E19A7}"/>
              </a:ext>
            </a:extLst>
          </p:cNvPr>
          <p:cNvSpPr/>
          <p:nvPr/>
        </p:nvSpPr>
        <p:spPr>
          <a:xfrm>
            <a:off x="579119" y="1106805"/>
            <a:ext cx="79248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81D6B8C3-CC8B-4970-B04F-E31CEB7615ED}"/>
              </a:ext>
            </a:extLst>
          </p:cNvPr>
          <p:cNvGrpSpPr/>
          <p:nvPr/>
        </p:nvGrpSpPr>
        <p:grpSpPr>
          <a:xfrm>
            <a:off x="1365606" y="1128560"/>
            <a:ext cx="1702202" cy="314864"/>
            <a:chOff x="4811432" y="3676054"/>
            <a:chExt cx="1457065" cy="351913"/>
          </a:xfrm>
          <a:effectLst>
            <a:outerShdw blurRad="25400" dist="25400" dir="2700000" algn="ctr" rotWithShape="0">
              <a:schemeClr val="tx1">
                <a:alpha val="50000"/>
              </a:schemeClr>
            </a:outerShdw>
          </a:effectLst>
        </p:grpSpPr>
        <p:sp>
          <p:nvSpPr>
            <p:cNvPr id="24" name="Rectangle 15">
              <a:extLst>
                <a:ext uri="{FF2B5EF4-FFF2-40B4-BE49-F238E27FC236}">
                  <a16:creationId xmlns:a16="http://schemas.microsoft.com/office/drawing/2014/main" id="{6C605241-D853-4762-A475-6911A6647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708" y="3676054"/>
              <a:ext cx="1269789" cy="35191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41BF4E78-8CFC-4ADF-ABF5-9A1CF0421166}"/>
                </a:ext>
              </a:extLst>
            </p:cNvPr>
            <p:cNvSpPr>
              <a:spLocks/>
            </p:cNvSpPr>
            <p:nvPr/>
          </p:nvSpPr>
          <p:spPr bwMode="auto">
            <a:xfrm rot="15300000">
              <a:off x="4870920" y="3809644"/>
              <a:ext cx="140063" cy="259040"/>
            </a:xfrm>
            <a:custGeom>
              <a:avLst/>
              <a:gdLst>
                <a:gd name="T0" fmla="*/ 19 w 51"/>
                <a:gd name="T1" fmla="*/ 0 h 133"/>
                <a:gd name="T2" fmla="*/ 0 w 51"/>
                <a:gd name="T3" fmla="*/ 133 h 133"/>
                <a:gd name="T4" fmla="*/ 51 w 51"/>
                <a:gd name="T5" fmla="*/ 133 h 133"/>
                <a:gd name="T6" fmla="*/ 19 w 51"/>
                <a:gd name="T7" fmla="*/ 0 h 133"/>
                <a:gd name="connsiteX0" fmla="*/ 5941 w 10000"/>
                <a:gd name="connsiteY0" fmla="*/ 0 h 10115"/>
                <a:gd name="connsiteX1" fmla="*/ 0 w 10000"/>
                <a:gd name="connsiteY1" fmla="*/ 10115 h 10115"/>
                <a:gd name="connsiteX2" fmla="*/ 10000 w 10000"/>
                <a:gd name="connsiteY2" fmla="*/ 10115 h 10115"/>
                <a:gd name="connsiteX3" fmla="*/ 5941 w 10000"/>
                <a:gd name="connsiteY3" fmla="*/ 0 h 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115">
                  <a:moveTo>
                    <a:pt x="5941" y="0"/>
                  </a:moveTo>
                  <a:lnTo>
                    <a:pt x="0" y="10115"/>
                  </a:lnTo>
                  <a:lnTo>
                    <a:pt x="10000" y="10115"/>
                  </a:lnTo>
                  <a:lnTo>
                    <a:pt x="594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26" name="object 14">
            <a:extLst>
              <a:ext uri="{FF2B5EF4-FFF2-40B4-BE49-F238E27FC236}">
                <a16:creationId xmlns:a16="http://schemas.microsoft.com/office/drawing/2014/main" id="{4F2CF083-4BBA-4E88-AD94-C231A7B583FD}"/>
              </a:ext>
            </a:extLst>
          </p:cNvPr>
          <p:cNvSpPr txBox="1"/>
          <p:nvPr/>
        </p:nvSpPr>
        <p:spPr>
          <a:xfrm>
            <a:off x="1694141" y="1178326"/>
            <a:ext cx="1277655" cy="186565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ja-JP" altLang="en-US" sz="1200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</a:rPr>
              <a:t>録音の終了ボタン</a:t>
            </a: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08D02B25-3D10-4CFC-82DD-41E520EFDFA0}"/>
              </a:ext>
            </a:extLst>
          </p:cNvPr>
          <p:cNvSpPr/>
          <p:nvPr/>
        </p:nvSpPr>
        <p:spPr>
          <a:xfrm>
            <a:off x="2819399" y="1447800"/>
            <a:ext cx="6096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Rectangle 15">
            <a:extLst>
              <a:ext uri="{FF2B5EF4-FFF2-40B4-BE49-F238E27FC236}">
                <a16:creationId xmlns:a16="http://schemas.microsoft.com/office/drawing/2014/main" id="{A1D48ED4-ACFC-498D-B13B-4DE6A18ED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599" y="849276"/>
            <a:ext cx="2028600" cy="43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31" name="object 14">
            <a:extLst>
              <a:ext uri="{FF2B5EF4-FFF2-40B4-BE49-F238E27FC236}">
                <a16:creationId xmlns:a16="http://schemas.microsoft.com/office/drawing/2014/main" id="{C097FB5E-E53F-40B4-8465-CD82002C10B9}"/>
              </a:ext>
            </a:extLst>
          </p:cNvPr>
          <p:cNvSpPr txBox="1"/>
          <p:nvPr/>
        </p:nvSpPr>
        <p:spPr>
          <a:xfrm>
            <a:off x="7200897" y="1024404"/>
            <a:ext cx="1815665" cy="178037"/>
          </a:xfrm>
          <a:prstGeom prst="rect">
            <a:avLst/>
          </a:prstGeom>
          <a:noFill/>
        </p:spPr>
        <p:txBody>
          <a:bodyPr vert="horz" wrap="square" lIns="0" tIns="11723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ja-JP" sz="2000" dirty="0">
                <a:latin typeface="FOT-ロダン Pro DB" panose="02020700000000000000" pitchFamily="18" charset="-128"/>
                <a:ea typeface="FOT-ロダン Pro DB" panose="02020700000000000000" pitchFamily="18" charset="-128"/>
              </a:rPr>
              <a:t>※</a:t>
            </a:r>
            <a:r>
              <a:rPr lang="ja-JP" altLang="en-US" sz="2000" dirty="0">
                <a:latin typeface="FOT-ロダン Pro DB" panose="02020700000000000000" pitchFamily="18" charset="-128"/>
                <a:ea typeface="FOT-ロダン Pro DB" panose="02020700000000000000" pitchFamily="18" charset="-128"/>
              </a:rPr>
              <a:t>録音中の画面</a:t>
            </a:r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9E57680A-38A0-4BBF-9131-A1029F4109C6}"/>
              </a:ext>
            </a:extLst>
          </p:cNvPr>
          <p:cNvGrpSpPr/>
          <p:nvPr/>
        </p:nvGrpSpPr>
        <p:grpSpPr>
          <a:xfrm>
            <a:off x="2588893" y="1823748"/>
            <a:ext cx="1983104" cy="459590"/>
            <a:chOff x="4998708" y="3466387"/>
            <a:chExt cx="1475280" cy="561580"/>
          </a:xfrm>
          <a:effectLst>
            <a:outerShdw blurRad="25400" dist="25400" dir="2700000" algn="ctr" rotWithShape="0">
              <a:schemeClr val="tx1">
                <a:alpha val="50000"/>
              </a:schemeClr>
            </a:outerShdw>
          </a:effectLst>
        </p:grpSpPr>
        <p:sp>
          <p:nvSpPr>
            <p:cNvPr id="33" name="Rectangle 15">
              <a:extLst>
                <a:ext uri="{FF2B5EF4-FFF2-40B4-BE49-F238E27FC236}">
                  <a16:creationId xmlns:a16="http://schemas.microsoft.com/office/drawing/2014/main" id="{23B84E4A-50DD-4293-A45C-F0385DD0A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708" y="3676054"/>
              <a:ext cx="1475280" cy="35191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4" name="Freeform 16">
              <a:extLst>
                <a:ext uri="{FF2B5EF4-FFF2-40B4-BE49-F238E27FC236}">
                  <a16:creationId xmlns:a16="http://schemas.microsoft.com/office/drawing/2014/main" id="{EA3D6810-4CA6-417F-A2BF-1C6009284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4985" y="3466387"/>
              <a:ext cx="85273" cy="305145"/>
            </a:xfrm>
            <a:custGeom>
              <a:avLst/>
              <a:gdLst>
                <a:gd name="T0" fmla="*/ 19 w 51"/>
                <a:gd name="T1" fmla="*/ 0 h 133"/>
                <a:gd name="T2" fmla="*/ 0 w 51"/>
                <a:gd name="T3" fmla="*/ 133 h 133"/>
                <a:gd name="T4" fmla="*/ 51 w 51"/>
                <a:gd name="T5" fmla="*/ 133 h 133"/>
                <a:gd name="T6" fmla="*/ 19 w 51"/>
                <a:gd name="T7" fmla="*/ 0 h 133"/>
                <a:gd name="connsiteX0" fmla="*/ 5941 w 10000"/>
                <a:gd name="connsiteY0" fmla="*/ 0 h 10115"/>
                <a:gd name="connsiteX1" fmla="*/ 0 w 10000"/>
                <a:gd name="connsiteY1" fmla="*/ 10115 h 10115"/>
                <a:gd name="connsiteX2" fmla="*/ 10000 w 10000"/>
                <a:gd name="connsiteY2" fmla="*/ 10115 h 10115"/>
                <a:gd name="connsiteX3" fmla="*/ 5941 w 10000"/>
                <a:gd name="connsiteY3" fmla="*/ 0 h 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115">
                  <a:moveTo>
                    <a:pt x="5941" y="0"/>
                  </a:moveTo>
                  <a:lnTo>
                    <a:pt x="0" y="10115"/>
                  </a:lnTo>
                  <a:lnTo>
                    <a:pt x="10000" y="10115"/>
                  </a:lnTo>
                  <a:lnTo>
                    <a:pt x="594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35" name="object 14">
            <a:extLst>
              <a:ext uri="{FF2B5EF4-FFF2-40B4-BE49-F238E27FC236}">
                <a16:creationId xmlns:a16="http://schemas.microsoft.com/office/drawing/2014/main" id="{7790A968-8E43-42CD-90F4-440004C13D2A}"/>
              </a:ext>
            </a:extLst>
          </p:cNvPr>
          <p:cNvSpPr txBox="1"/>
          <p:nvPr/>
        </p:nvSpPr>
        <p:spPr>
          <a:xfrm>
            <a:off x="2665691" y="2045101"/>
            <a:ext cx="1906306" cy="186565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ja-JP" altLang="en-US" sz="1200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</a:rPr>
              <a:t>現在のスライドの録音時間</a:t>
            </a:r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3807C15E-9A1C-42EC-9644-13FE245F2E48}"/>
              </a:ext>
            </a:extLst>
          </p:cNvPr>
          <p:cNvSpPr/>
          <p:nvPr/>
        </p:nvSpPr>
        <p:spPr>
          <a:xfrm>
            <a:off x="2619373" y="5013960"/>
            <a:ext cx="1038226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E02F40AF-0820-4362-97C5-F508A3612436}"/>
              </a:ext>
            </a:extLst>
          </p:cNvPr>
          <p:cNvGrpSpPr/>
          <p:nvPr/>
        </p:nvGrpSpPr>
        <p:grpSpPr>
          <a:xfrm>
            <a:off x="2376592" y="5318760"/>
            <a:ext cx="4176606" cy="767208"/>
            <a:chOff x="4998709" y="3419134"/>
            <a:chExt cx="3107082" cy="937466"/>
          </a:xfrm>
          <a:effectLst>
            <a:outerShdw blurRad="25400" dist="25400" dir="2700000" algn="ctr" rotWithShape="0">
              <a:schemeClr val="tx1">
                <a:alpha val="50000"/>
              </a:schemeClr>
            </a:outerShdw>
          </a:effectLst>
        </p:grpSpPr>
        <p:sp>
          <p:nvSpPr>
            <p:cNvPr id="38" name="Rectangle 15">
              <a:extLst>
                <a:ext uri="{FF2B5EF4-FFF2-40B4-BE49-F238E27FC236}">
                  <a16:creationId xmlns:a16="http://schemas.microsoft.com/office/drawing/2014/main" id="{89696006-7BE3-42BC-8483-98BCACE92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709" y="3652776"/>
              <a:ext cx="3107082" cy="70382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9" name="Freeform 16">
              <a:extLst>
                <a:ext uri="{FF2B5EF4-FFF2-40B4-BE49-F238E27FC236}">
                  <a16:creationId xmlns:a16="http://schemas.microsoft.com/office/drawing/2014/main" id="{AE5A8AC1-67D1-4F0E-B644-2A13880D4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1496" y="3419134"/>
              <a:ext cx="85273" cy="305146"/>
            </a:xfrm>
            <a:custGeom>
              <a:avLst/>
              <a:gdLst>
                <a:gd name="T0" fmla="*/ 19 w 51"/>
                <a:gd name="T1" fmla="*/ 0 h 133"/>
                <a:gd name="T2" fmla="*/ 0 w 51"/>
                <a:gd name="T3" fmla="*/ 133 h 133"/>
                <a:gd name="T4" fmla="*/ 51 w 51"/>
                <a:gd name="T5" fmla="*/ 133 h 133"/>
                <a:gd name="T6" fmla="*/ 19 w 51"/>
                <a:gd name="T7" fmla="*/ 0 h 133"/>
                <a:gd name="connsiteX0" fmla="*/ 5941 w 10000"/>
                <a:gd name="connsiteY0" fmla="*/ 0 h 10115"/>
                <a:gd name="connsiteX1" fmla="*/ 0 w 10000"/>
                <a:gd name="connsiteY1" fmla="*/ 10115 h 10115"/>
                <a:gd name="connsiteX2" fmla="*/ 10000 w 10000"/>
                <a:gd name="connsiteY2" fmla="*/ 10115 h 10115"/>
                <a:gd name="connsiteX3" fmla="*/ 5941 w 10000"/>
                <a:gd name="connsiteY3" fmla="*/ 0 h 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115">
                  <a:moveTo>
                    <a:pt x="5941" y="0"/>
                  </a:moveTo>
                  <a:lnTo>
                    <a:pt x="0" y="10115"/>
                  </a:lnTo>
                  <a:lnTo>
                    <a:pt x="10000" y="10115"/>
                  </a:lnTo>
                  <a:lnTo>
                    <a:pt x="594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40" name="object 14">
            <a:extLst>
              <a:ext uri="{FF2B5EF4-FFF2-40B4-BE49-F238E27FC236}">
                <a16:creationId xmlns:a16="http://schemas.microsoft.com/office/drawing/2014/main" id="{35C0D208-BD52-42C8-B1A7-C9277A3C6FBA}"/>
              </a:ext>
            </a:extLst>
          </p:cNvPr>
          <p:cNvSpPr txBox="1"/>
          <p:nvPr/>
        </p:nvSpPr>
        <p:spPr>
          <a:xfrm>
            <a:off x="2453393" y="5564505"/>
            <a:ext cx="4633206" cy="436634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>
              <a:lnSpc>
                <a:spcPts val="1700"/>
              </a:lnSpc>
              <a:spcBef>
                <a:spcPts val="92"/>
              </a:spcBef>
            </a:pPr>
            <a:r>
              <a:rPr lang="ja-JP" altLang="en-US" sz="1200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</a:rPr>
              <a:t>スライドのページ数の表示です。 左をクリックすると前に</a:t>
            </a:r>
          </a:p>
          <a:p>
            <a:pPr>
              <a:lnSpc>
                <a:spcPts val="1700"/>
              </a:lnSpc>
              <a:spcBef>
                <a:spcPts val="92"/>
              </a:spcBef>
            </a:pPr>
            <a:r>
              <a:rPr lang="ja-JP" altLang="en-US" sz="1200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</a:rPr>
              <a:t>右をクリックすると次のスライドの移ります。</a:t>
            </a:r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7E966A86-EB93-4D0D-A949-BF91CFC4212C}"/>
              </a:ext>
            </a:extLst>
          </p:cNvPr>
          <p:cNvSpPr txBox="1">
            <a:spLocks/>
          </p:cNvSpPr>
          <p:nvPr/>
        </p:nvSpPr>
        <p:spPr>
          <a:xfrm>
            <a:off x="9339263" y="6510479"/>
            <a:ext cx="34048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 algn="r">
              <a:lnSpc>
                <a:spcPts val="1240"/>
              </a:lnSpc>
            </a:pPr>
            <a:fld id="{81D60167-4931-47E6-BA6A-407CBD079E47}" type="slidenum">
              <a:rPr lang="en-US" altLang="ja-JP">
                <a:solidFill>
                  <a:schemeClr val="tx1"/>
                </a:solidFill>
                <a:latin typeface="FOT-ロダン Pro M" panose="02020600000000000000" pitchFamily="18" charset="-128"/>
                <a:ea typeface="FOT-ロダン Pro M" panose="02020600000000000000" pitchFamily="18" charset="-128"/>
              </a:rPr>
              <a:pPr marL="25400" algn="r">
                <a:lnSpc>
                  <a:spcPts val="1240"/>
                </a:lnSpc>
              </a:pPr>
              <a:t>5</a:t>
            </a:fld>
            <a:endParaRPr lang="en-US" dirty="0">
              <a:solidFill>
                <a:schemeClr val="tx1"/>
              </a:solidFill>
              <a:latin typeface="FOT-ロダン Pro M" panose="02020600000000000000" pitchFamily="18" charset="-128"/>
              <a:ea typeface="FOT-ロダン Pro M" panose="02020600000000000000" pitchFamily="18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61EE84C-BFD9-4F6E-B504-6302D2A31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59" y="1835664"/>
            <a:ext cx="4287811" cy="2987088"/>
          </a:xfrm>
          <a:prstGeom prst="rect">
            <a:avLst/>
          </a:prstGeom>
        </p:spPr>
      </p:pic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CD1A52A7-C063-4FDA-BCE3-F7F3558CA0EA}"/>
              </a:ext>
            </a:extLst>
          </p:cNvPr>
          <p:cNvGrpSpPr/>
          <p:nvPr/>
        </p:nvGrpSpPr>
        <p:grpSpPr>
          <a:xfrm>
            <a:off x="587096" y="1823748"/>
            <a:ext cx="1706879" cy="459590"/>
            <a:chOff x="4998708" y="3466387"/>
            <a:chExt cx="1269789" cy="561580"/>
          </a:xfrm>
          <a:effectLst>
            <a:outerShdw blurRad="25400" dist="25400" dir="2700000" algn="ctr" rotWithShape="0">
              <a:schemeClr val="tx1">
                <a:alpha val="50000"/>
              </a:schemeClr>
            </a:outerShdw>
          </a:effectLst>
        </p:grpSpPr>
        <p:sp>
          <p:nvSpPr>
            <p:cNvPr id="42" name="Rectangle 15">
              <a:extLst>
                <a:ext uri="{FF2B5EF4-FFF2-40B4-BE49-F238E27FC236}">
                  <a16:creationId xmlns:a16="http://schemas.microsoft.com/office/drawing/2014/main" id="{74D7E603-5BC4-49F4-A26A-F4B6E5815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708" y="3676054"/>
              <a:ext cx="1269789" cy="35191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9B316024-5477-4947-943E-80D59D91F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4985" y="3466387"/>
              <a:ext cx="85273" cy="305145"/>
            </a:xfrm>
            <a:custGeom>
              <a:avLst/>
              <a:gdLst>
                <a:gd name="T0" fmla="*/ 19 w 51"/>
                <a:gd name="T1" fmla="*/ 0 h 133"/>
                <a:gd name="T2" fmla="*/ 0 w 51"/>
                <a:gd name="T3" fmla="*/ 133 h 133"/>
                <a:gd name="T4" fmla="*/ 51 w 51"/>
                <a:gd name="T5" fmla="*/ 133 h 133"/>
                <a:gd name="T6" fmla="*/ 19 w 51"/>
                <a:gd name="T7" fmla="*/ 0 h 133"/>
                <a:gd name="connsiteX0" fmla="*/ 5941 w 10000"/>
                <a:gd name="connsiteY0" fmla="*/ 0 h 10115"/>
                <a:gd name="connsiteX1" fmla="*/ 0 w 10000"/>
                <a:gd name="connsiteY1" fmla="*/ 10115 h 10115"/>
                <a:gd name="connsiteX2" fmla="*/ 10000 w 10000"/>
                <a:gd name="connsiteY2" fmla="*/ 10115 h 10115"/>
                <a:gd name="connsiteX3" fmla="*/ 5941 w 10000"/>
                <a:gd name="connsiteY3" fmla="*/ 0 h 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115">
                  <a:moveTo>
                    <a:pt x="5941" y="0"/>
                  </a:moveTo>
                  <a:lnTo>
                    <a:pt x="0" y="10115"/>
                  </a:lnTo>
                  <a:lnTo>
                    <a:pt x="10000" y="10115"/>
                  </a:lnTo>
                  <a:lnTo>
                    <a:pt x="594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44" name="object 14">
            <a:extLst>
              <a:ext uri="{FF2B5EF4-FFF2-40B4-BE49-F238E27FC236}">
                <a16:creationId xmlns:a16="http://schemas.microsoft.com/office/drawing/2014/main" id="{ED77FC37-6EBC-4D2A-9825-B89B43F0D9E2}"/>
              </a:ext>
            </a:extLst>
          </p:cNvPr>
          <p:cNvSpPr txBox="1"/>
          <p:nvPr/>
        </p:nvSpPr>
        <p:spPr>
          <a:xfrm>
            <a:off x="663892" y="2045101"/>
            <a:ext cx="1553883" cy="186565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ja-JP" altLang="en-US" sz="1200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</a:rPr>
              <a:t>全スライドの合計時間</a:t>
            </a:r>
          </a:p>
        </p:txBody>
      </p: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4E9EB84A-ACD5-483E-A44D-C8E8830A7D6F}"/>
              </a:ext>
            </a:extLst>
          </p:cNvPr>
          <p:cNvGrpSpPr/>
          <p:nvPr/>
        </p:nvGrpSpPr>
        <p:grpSpPr>
          <a:xfrm>
            <a:off x="2603345" y="1823748"/>
            <a:ext cx="1983104" cy="459590"/>
            <a:chOff x="4998708" y="3466387"/>
            <a:chExt cx="1475280" cy="561580"/>
          </a:xfrm>
          <a:effectLst>
            <a:outerShdw blurRad="25400" dist="25400" dir="2700000" algn="ctr" rotWithShape="0">
              <a:schemeClr val="tx1">
                <a:alpha val="50000"/>
              </a:schemeClr>
            </a:outerShdw>
          </a:effectLst>
        </p:grpSpPr>
        <p:sp>
          <p:nvSpPr>
            <p:cNvPr id="46" name="Rectangle 15">
              <a:extLst>
                <a:ext uri="{FF2B5EF4-FFF2-40B4-BE49-F238E27FC236}">
                  <a16:creationId xmlns:a16="http://schemas.microsoft.com/office/drawing/2014/main" id="{A59ADA21-52D6-407B-AC6F-06E48D14A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708" y="3676054"/>
              <a:ext cx="1475280" cy="35191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79C41931-075A-43AD-874B-C03CDB3FC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4985" y="3466387"/>
              <a:ext cx="85273" cy="305145"/>
            </a:xfrm>
            <a:custGeom>
              <a:avLst/>
              <a:gdLst>
                <a:gd name="T0" fmla="*/ 19 w 51"/>
                <a:gd name="T1" fmla="*/ 0 h 133"/>
                <a:gd name="T2" fmla="*/ 0 w 51"/>
                <a:gd name="T3" fmla="*/ 133 h 133"/>
                <a:gd name="T4" fmla="*/ 51 w 51"/>
                <a:gd name="T5" fmla="*/ 133 h 133"/>
                <a:gd name="T6" fmla="*/ 19 w 51"/>
                <a:gd name="T7" fmla="*/ 0 h 133"/>
                <a:gd name="connsiteX0" fmla="*/ 5941 w 10000"/>
                <a:gd name="connsiteY0" fmla="*/ 0 h 10115"/>
                <a:gd name="connsiteX1" fmla="*/ 0 w 10000"/>
                <a:gd name="connsiteY1" fmla="*/ 10115 h 10115"/>
                <a:gd name="connsiteX2" fmla="*/ 10000 w 10000"/>
                <a:gd name="connsiteY2" fmla="*/ 10115 h 10115"/>
                <a:gd name="connsiteX3" fmla="*/ 5941 w 10000"/>
                <a:gd name="connsiteY3" fmla="*/ 0 h 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115">
                  <a:moveTo>
                    <a:pt x="5941" y="0"/>
                  </a:moveTo>
                  <a:lnTo>
                    <a:pt x="0" y="10115"/>
                  </a:lnTo>
                  <a:lnTo>
                    <a:pt x="10000" y="10115"/>
                  </a:lnTo>
                  <a:lnTo>
                    <a:pt x="594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48" name="object 14">
            <a:extLst>
              <a:ext uri="{FF2B5EF4-FFF2-40B4-BE49-F238E27FC236}">
                <a16:creationId xmlns:a16="http://schemas.microsoft.com/office/drawing/2014/main" id="{B78B48C6-799C-4C1E-A98C-E321312096E1}"/>
              </a:ext>
            </a:extLst>
          </p:cNvPr>
          <p:cNvSpPr txBox="1"/>
          <p:nvPr/>
        </p:nvSpPr>
        <p:spPr>
          <a:xfrm>
            <a:off x="2680143" y="2045101"/>
            <a:ext cx="1906306" cy="186565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ja-JP" altLang="en-US" sz="1200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</a:rPr>
              <a:t>現在のスライドの録音時間</a:t>
            </a:r>
          </a:p>
        </p:txBody>
      </p:sp>
      <p:pic>
        <p:nvPicPr>
          <p:cNvPr id="49" name="図 48">
            <a:extLst>
              <a:ext uri="{FF2B5EF4-FFF2-40B4-BE49-F238E27FC236}">
                <a16:creationId xmlns:a16="http://schemas.microsoft.com/office/drawing/2014/main" id="{A3357DD0-71BC-4874-BA54-6B65AB19AC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777" y="1812740"/>
            <a:ext cx="3250694" cy="226458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EFBA48F-04BC-4658-A2A4-E787D71D8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634674"/>
            <a:ext cx="1007747" cy="702043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1EB051CA-36B6-453A-A14D-3745DBCAB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14" y="5617352"/>
            <a:ext cx="1007747" cy="702043"/>
          </a:xfrm>
          <a:prstGeom prst="rect">
            <a:avLst/>
          </a:prstGeom>
        </p:spPr>
      </p:pic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D68EC236-46C2-4ED6-96D0-64205E8F1FC2}"/>
              </a:ext>
            </a:extLst>
          </p:cNvPr>
          <p:cNvGrpSpPr/>
          <p:nvPr/>
        </p:nvGrpSpPr>
        <p:grpSpPr>
          <a:xfrm>
            <a:off x="2376592" y="5314384"/>
            <a:ext cx="4176606" cy="767208"/>
            <a:chOff x="4998709" y="3419134"/>
            <a:chExt cx="3107082" cy="937466"/>
          </a:xfrm>
          <a:effectLst>
            <a:outerShdw blurRad="25400" dist="25400" dir="2700000" algn="ctr" rotWithShape="0">
              <a:schemeClr val="tx1">
                <a:alpha val="50000"/>
              </a:schemeClr>
            </a:outerShdw>
          </a:effectLst>
        </p:grpSpPr>
        <p:sp>
          <p:nvSpPr>
            <p:cNvPr id="53" name="Rectangle 15">
              <a:extLst>
                <a:ext uri="{FF2B5EF4-FFF2-40B4-BE49-F238E27FC236}">
                  <a16:creationId xmlns:a16="http://schemas.microsoft.com/office/drawing/2014/main" id="{E521EAE6-626C-4796-B2C3-564A181E4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709" y="3652776"/>
              <a:ext cx="3107082" cy="70382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1F9B8D14-E304-4FEE-AD81-C77014E2E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1496" y="3419134"/>
              <a:ext cx="85273" cy="305146"/>
            </a:xfrm>
            <a:custGeom>
              <a:avLst/>
              <a:gdLst>
                <a:gd name="T0" fmla="*/ 19 w 51"/>
                <a:gd name="T1" fmla="*/ 0 h 133"/>
                <a:gd name="T2" fmla="*/ 0 w 51"/>
                <a:gd name="T3" fmla="*/ 133 h 133"/>
                <a:gd name="T4" fmla="*/ 51 w 51"/>
                <a:gd name="T5" fmla="*/ 133 h 133"/>
                <a:gd name="T6" fmla="*/ 19 w 51"/>
                <a:gd name="T7" fmla="*/ 0 h 133"/>
                <a:gd name="connsiteX0" fmla="*/ 5941 w 10000"/>
                <a:gd name="connsiteY0" fmla="*/ 0 h 10115"/>
                <a:gd name="connsiteX1" fmla="*/ 0 w 10000"/>
                <a:gd name="connsiteY1" fmla="*/ 10115 h 10115"/>
                <a:gd name="connsiteX2" fmla="*/ 10000 w 10000"/>
                <a:gd name="connsiteY2" fmla="*/ 10115 h 10115"/>
                <a:gd name="connsiteX3" fmla="*/ 5941 w 10000"/>
                <a:gd name="connsiteY3" fmla="*/ 0 h 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115">
                  <a:moveTo>
                    <a:pt x="5941" y="0"/>
                  </a:moveTo>
                  <a:lnTo>
                    <a:pt x="0" y="10115"/>
                  </a:lnTo>
                  <a:lnTo>
                    <a:pt x="10000" y="10115"/>
                  </a:lnTo>
                  <a:lnTo>
                    <a:pt x="594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55" name="object 14">
            <a:extLst>
              <a:ext uri="{FF2B5EF4-FFF2-40B4-BE49-F238E27FC236}">
                <a16:creationId xmlns:a16="http://schemas.microsoft.com/office/drawing/2014/main" id="{28B104B9-B5BB-49F5-B23F-652C58C54AC8}"/>
              </a:ext>
            </a:extLst>
          </p:cNvPr>
          <p:cNvSpPr txBox="1"/>
          <p:nvPr/>
        </p:nvSpPr>
        <p:spPr>
          <a:xfrm>
            <a:off x="2453393" y="5560129"/>
            <a:ext cx="4633206" cy="436634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>
              <a:lnSpc>
                <a:spcPts val="1700"/>
              </a:lnSpc>
              <a:spcBef>
                <a:spcPts val="92"/>
              </a:spcBef>
            </a:pPr>
            <a:r>
              <a:rPr lang="ja-JP" altLang="en-US" sz="1200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</a:rPr>
              <a:t>スライドのページ数の表示です。 左をクリックすると前に</a:t>
            </a:r>
          </a:p>
          <a:p>
            <a:pPr>
              <a:lnSpc>
                <a:spcPts val="1700"/>
              </a:lnSpc>
              <a:spcBef>
                <a:spcPts val="92"/>
              </a:spcBef>
            </a:pPr>
            <a:r>
              <a:rPr lang="ja-JP" altLang="en-US" sz="1200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</a:rPr>
              <a:t>右をクリックすると次のスライドの移ります。</a:t>
            </a:r>
          </a:p>
        </p:txBody>
      </p:sp>
    </p:spTree>
    <p:extLst>
      <p:ext uri="{BB962C8B-B14F-4D97-AF65-F5344CB8AC3E}">
        <p14:creationId xmlns:p14="http://schemas.microsoft.com/office/powerpoint/2010/main" val="1100370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8F2ABF7E-1BD4-4BCA-825C-E52BA82AA4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577" y="979609"/>
            <a:ext cx="8872023" cy="5545014"/>
          </a:xfrm>
          <a:prstGeom prst="rect">
            <a:avLst/>
          </a:prstGeom>
        </p:spPr>
      </p:pic>
      <p:sp>
        <p:nvSpPr>
          <p:cNvPr id="13" name="object 3">
            <a:extLst>
              <a:ext uri="{FF2B5EF4-FFF2-40B4-BE49-F238E27FC236}">
                <a16:creationId xmlns:a16="http://schemas.microsoft.com/office/drawing/2014/main" id="{AA09D852-C06D-466E-B86A-C6F6F03F6324}"/>
              </a:ext>
            </a:extLst>
          </p:cNvPr>
          <p:cNvSpPr txBox="1">
            <a:spLocks/>
          </p:cNvSpPr>
          <p:nvPr/>
        </p:nvSpPr>
        <p:spPr>
          <a:xfrm>
            <a:off x="424377" y="228600"/>
            <a:ext cx="6567550" cy="551038"/>
          </a:xfrm>
          <a:prstGeom prst="rect">
            <a:avLst/>
          </a:prstGeom>
        </p:spPr>
        <p:txBody>
          <a:bodyPr vert="horz" wrap="square" lIns="0" tIns="12309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723">
              <a:lnSpc>
                <a:spcPct val="100000"/>
              </a:lnSpc>
              <a:spcBef>
                <a:spcPts val="97"/>
              </a:spcBef>
            </a:pPr>
            <a:r>
              <a:rPr lang="ja-JP" altLang="en-US" sz="3500" spc="-102" dirty="0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⑤スライド毎の音声の確認の仕方</a:t>
            </a:r>
            <a:endParaRPr lang="ja-JP" altLang="en-US" sz="3500" dirty="0">
              <a:solidFill>
                <a:schemeClr val="accent1"/>
              </a:solidFill>
              <a:latin typeface="FOT-ロダン Pro B" panose="02020800000000000000" pitchFamily="18" charset="-128"/>
              <a:ea typeface="FOT-ロダン Pro B" panose="02020800000000000000" pitchFamily="18" charset="-128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91B5B0CE-5CD3-4180-9D09-114714D62AF3}"/>
              </a:ext>
            </a:extLst>
          </p:cNvPr>
          <p:cNvSpPr/>
          <p:nvPr/>
        </p:nvSpPr>
        <p:spPr>
          <a:xfrm>
            <a:off x="5981700" y="6103141"/>
            <a:ext cx="202809" cy="230945"/>
          </a:xfrm>
          <a:custGeom>
            <a:avLst/>
            <a:gdLst/>
            <a:ahLst/>
            <a:cxnLst/>
            <a:rect l="l" t="t" r="r" b="b"/>
            <a:pathLst>
              <a:path w="219709" h="250189">
                <a:moveTo>
                  <a:pt x="0" y="36575"/>
                </a:moveTo>
                <a:lnTo>
                  <a:pt x="2875" y="22336"/>
                </a:lnTo>
                <a:lnTo>
                  <a:pt x="10715" y="10710"/>
                </a:lnTo>
                <a:lnTo>
                  <a:pt x="22342" y="2873"/>
                </a:lnTo>
                <a:lnTo>
                  <a:pt x="36576" y="0"/>
                </a:lnTo>
                <a:lnTo>
                  <a:pt x="182880" y="0"/>
                </a:lnTo>
                <a:lnTo>
                  <a:pt x="197113" y="2873"/>
                </a:lnTo>
                <a:lnTo>
                  <a:pt x="208740" y="10710"/>
                </a:lnTo>
                <a:lnTo>
                  <a:pt x="216580" y="22336"/>
                </a:lnTo>
                <a:lnTo>
                  <a:pt x="219456" y="36575"/>
                </a:lnTo>
                <a:lnTo>
                  <a:pt x="219456" y="213359"/>
                </a:lnTo>
                <a:lnTo>
                  <a:pt x="216580" y="227599"/>
                </a:lnTo>
                <a:lnTo>
                  <a:pt x="208740" y="239225"/>
                </a:lnTo>
                <a:lnTo>
                  <a:pt x="197113" y="247062"/>
                </a:lnTo>
                <a:lnTo>
                  <a:pt x="182880" y="249935"/>
                </a:lnTo>
                <a:lnTo>
                  <a:pt x="36576" y="249935"/>
                </a:lnTo>
                <a:lnTo>
                  <a:pt x="22342" y="247062"/>
                </a:lnTo>
                <a:lnTo>
                  <a:pt x="10715" y="239225"/>
                </a:lnTo>
                <a:lnTo>
                  <a:pt x="2875" y="227599"/>
                </a:lnTo>
                <a:lnTo>
                  <a:pt x="0" y="213359"/>
                </a:lnTo>
                <a:lnTo>
                  <a:pt x="0" y="36575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8A6367BC-1400-4A29-A2AD-C91436AC5FF9}"/>
              </a:ext>
            </a:extLst>
          </p:cNvPr>
          <p:cNvSpPr/>
          <p:nvPr/>
        </p:nvSpPr>
        <p:spPr>
          <a:xfrm>
            <a:off x="7616512" y="5546948"/>
            <a:ext cx="613087" cy="556193"/>
          </a:xfrm>
          <a:custGeom>
            <a:avLst/>
            <a:gdLst/>
            <a:ahLst/>
            <a:cxnLst/>
            <a:rect l="l" t="t" r="r" b="b"/>
            <a:pathLst>
              <a:path w="489584" h="399414">
                <a:moveTo>
                  <a:pt x="0" y="66548"/>
                </a:moveTo>
                <a:lnTo>
                  <a:pt x="5236" y="40644"/>
                </a:lnTo>
                <a:lnTo>
                  <a:pt x="19510" y="19491"/>
                </a:lnTo>
                <a:lnTo>
                  <a:pt x="40665" y="5229"/>
                </a:lnTo>
                <a:lnTo>
                  <a:pt x="66548" y="0"/>
                </a:lnTo>
                <a:lnTo>
                  <a:pt x="422655" y="0"/>
                </a:lnTo>
                <a:lnTo>
                  <a:pt x="448538" y="5229"/>
                </a:lnTo>
                <a:lnTo>
                  <a:pt x="469693" y="19491"/>
                </a:lnTo>
                <a:lnTo>
                  <a:pt x="483967" y="40644"/>
                </a:lnTo>
                <a:lnTo>
                  <a:pt x="489203" y="66548"/>
                </a:lnTo>
                <a:lnTo>
                  <a:pt x="489203" y="332740"/>
                </a:lnTo>
                <a:lnTo>
                  <a:pt x="483967" y="358643"/>
                </a:lnTo>
                <a:lnTo>
                  <a:pt x="469693" y="379796"/>
                </a:lnTo>
                <a:lnTo>
                  <a:pt x="448538" y="394058"/>
                </a:lnTo>
                <a:lnTo>
                  <a:pt x="422655" y="399288"/>
                </a:lnTo>
                <a:lnTo>
                  <a:pt x="66548" y="399288"/>
                </a:lnTo>
                <a:lnTo>
                  <a:pt x="40665" y="394058"/>
                </a:lnTo>
                <a:lnTo>
                  <a:pt x="19510" y="379796"/>
                </a:lnTo>
                <a:lnTo>
                  <a:pt x="5236" y="358643"/>
                </a:lnTo>
                <a:lnTo>
                  <a:pt x="0" y="332740"/>
                </a:lnTo>
                <a:lnTo>
                  <a:pt x="0" y="66548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62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CA330F6-9D51-4F2D-A478-7FDC975F5C53}"/>
              </a:ext>
            </a:extLst>
          </p:cNvPr>
          <p:cNvGrpSpPr/>
          <p:nvPr/>
        </p:nvGrpSpPr>
        <p:grpSpPr>
          <a:xfrm>
            <a:off x="5590229" y="5676900"/>
            <a:ext cx="923324" cy="420106"/>
            <a:chOff x="4998708" y="3676054"/>
            <a:chExt cx="667772" cy="513335"/>
          </a:xfrm>
          <a:effectLst>
            <a:outerShdw blurRad="25400" dist="25400" dir="2700000" algn="ctr" rotWithShape="0">
              <a:srgbClr val="000000">
                <a:alpha val="50000"/>
              </a:srgbClr>
            </a:outerShdw>
          </a:effectLst>
        </p:grpSpPr>
        <p:sp>
          <p:nvSpPr>
            <p:cNvPr id="8" name="Rectangle 15">
              <a:extLst>
                <a:ext uri="{FF2B5EF4-FFF2-40B4-BE49-F238E27FC236}">
                  <a16:creationId xmlns:a16="http://schemas.microsoft.com/office/drawing/2014/main" id="{C653489C-76CF-42D6-A738-6FEB671B55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708" y="3676054"/>
              <a:ext cx="667772" cy="35191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9" name="Freeform 16">
              <a:extLst>
                <a:ext uri="{FF2B5EF4-FFF2-40B4-BE49-F238E27FC236}">
                  <a16:creationId xmlns:a16="http://schemas.microsoft.com/office/drawing/2014/main" id="{B32C027C-981B-49C6-BFD2-F0FE016E20B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330249" y="4007740"/>
              <a:ext cx="66852" cy="181649"/>
            </a:xfrm>
            <a:custGeom>
              <a:avLst/>
              <a:gdLst>
                <a:gd name="T0" fmla="*/ 19 w 51"/>
                <a:gd name="T1" fmla="*/ 0 h 133"/>
                <a:gd name="T2" fmla="*/ 0 w 51"/>
                <a:gd name="T3" fmla="*/ 133 h 133"/>
                <a:gd name="T4" fmla="*/ 51 w 51"/>
                <a:gd name="T5" fmla="*/ 133 h 133"/>
                <a:gd name="T6" fmla="*/ 19 w 51"/>
                <a:gd name="T7" fmla="*/ 0 h 133"/>
                <a:gd name="connsiteX0" fmla="*/ 5941 w 10000"/>
                <a:gd name="connsiteY0" fmla="*/ 0 h 10115"/>
                <a:gd name="connsiteX1" fmla="*/ 0 w 10000"/>
                <a:gd name="connsiteY1" fmla="*/ 10115 h 10115"/>
                <a:gd name="connsiteX2" fmla="*/ 10000 w 10000"/>
                <a:gd name="connsiteY2" fmla="*/ 10115 h 10115"/>
                <a:gd name="connsiteX3" fmla="*/ 5941 w 10000"/>
                <a:gd name="connsiteY3" fmla="*/ 0 h 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115">
                  <a:moveTo>
                    <a:pt x="5941" y="0"/>
                  </a:moveTo>
                  <a:lnTo>
                    <a:pt x="0" y="10115"/>
                  </a:lnTo>
                  <a:lnTo>
                    <a:pt x="10000" y="10115"/>
                  </a:lnTo>
                  <a:lnTo>
                    <a:pt x="594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10" name="object 14">
            <a:extLst>
              <a:ext uri="{FF2B5EF4-FFF2-40B4-BE49-F238E27FC236}">
                <a16:creationId xmlns:a16="http://schemas.microsoft.com/office/drawing/2014/main" id="{B0D6C1F8-771F-4880-9887-3708011947F7}"/>
              </a:ext>
            </a:extLst>
          </p:cNvPr>
          <p:cNvSpPr txBox="1"/>
          <p:nvPr/>
        </p:nvSpPr>
        <p:spPr>
          <a:xfrm>
            <a:off x="5661660" y="5709726"/>
            <a:ext cx="794739" cy="205801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11723">
              <a:lnSpc>
                <a:spcPts val="1700"/>
              </a:lnSpc>
              <a:spcBef>
                <a:spcPts val="92"/>
              </a:spcBef>
            </a:pPr>
            <a:r>
              <a:rPr lang="ja-JP" altLang="en-US" sz="1200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再生ボタン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BBC4A69D-4CE2-4A10-AFE3-262C789E2696}"/>
              </a:ext>
            </a:extLst>
          </p:cNvPr>
          <p:cNvGrpSpPr/>
          <p:nvPr/>
        </p:nvGrpSpPr>
        <p:grpSpPr>
          <a:xfrm>
            <a:off x="3992492" y="4724400"/>
            <a:ext cx="4158411" cy="842614"/>
            <a:chOff x="5552338" y="3676053"/>
            <a:chExt cx="4081921" cy="1029602"/>
          </a:xfrm>
          <a:effectLst>
            <a:outerShdw blurRad="25400" dist="25400" dir="2700000" algn="ctr" rotWithShape="0">
              <a:srgbClr val="000000">
                <a:alpha val="50000"/>
              </a:srgbClr>
            </a:outerShdw>
          </a:effectLst>
        </p:grpSpPr>
        <p:sp>
          <p:nvSpPr>
            <p:cNvPr id="14" name="Rectangle 15">
              <a:extLst>
                <a:ext uri="{FF2B5EF4-FFF2-40B4-BE49-F238E27FC236}">
                  <a16:creationId xmlns:a16="http://schemas.microsoft.com/office/drawing/2014/main" id="{283B2617-A8E3-4DB8-99A7-80E8DD186F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2338" y="3676053"/>
              <a:ext cx="4081921" cy="76152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252E5A0D-44B6-44FA-8143-83B4FD18A77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271220" y="4327822"/>
              <a:ext cx="130080" cy="377833"/>
            </a:xfrm>
            <a:custGeom>
              <a:avLst/>
              <a:gdLst>
                <a:gd name="T0" fmla="*/ 19 w 51"/>
                <a:gd name="T1" fmla="*/ 0 h 133"/>
                <a:gd name="T2" fmla="*/ 0 w 51"/>
                <a:gd name="T3" fmla="*/ 133 h 133"/>
                <a:gd name="T4" fmla="*/ 51 w 51"/>
                <a:gd name="T5" fmla="*/ 133 h 133"/>
                <a:gd name="T6" fmla="*/ 19 w 51"/>
                <a:gd name="T7" fmla="*/ 0 h 133"/>
                <a:gd name="connsiteX0" fmla="*/ 5941 w 10000"/>
                <a:gd name="connsiteY0" fmla="*/ 0 h 10115"/>
                <a:gd name="connsiteX1" fmla="*/ 0 w 10000"/>
                <a:gd name="connsiteY1" fmla="*/ 10115 h 10115"/>
                <a:gd name="connsiteX2" fmla="*/ 10000 w 10000"/>
                <a:gd name="connsiteY2" fmla="*/ 10115 h 10115"/>
                <a:gd name="connsiteX3" fmla="*/ 5941 w 10000"/>
                <a:gd name="connsiteY3" fmla="*/ 0 h 10115"/>
                <a:gd name="connsiteX0" fmla="*/ 5222 w 10000"/>
                <a:gd name="connsiteY0" fmla="*/ 0 h 10115"/>
                <a:gd name="connsiteX1" fmla="*/ 0 w 10000"/>
                <a:gd name="connsiteY1" fmla="*/ 10115 h 10115"/>
                <a:gd name="connsiteX2" fmla="*/ 10000 w 10000"/>
                <a:gd name="connsiteY2" fmla="*/ 10115 h 10115"/>
                <a:gd name="connsiteX3" fmla="*/ 5222 w 10000"/>
                <a:gd name="connsiteY3" fmla="*/ 0 h 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115">
                  <a:moveTo>
                    <a:pt x="5222" y="0"/>
                  </a:moveTo>
                  <a:lnTo>
                    <a:pt x="0" y="10115"/>
                  </a:lnTo>
                  <a:lnTo>
                    <a:pt x="10000" y="10115"/>
                  </a:lnTo>
                  <a:lnTo>
                    <a:pt x="522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17" name="object 31">
            <a:extLst>
              <a:ext uri="{FF2B5EF4-FFF2-40B4-BE49-F238E27FC236}">
                <a16:creationId xmlns:a16="http://schemas.microsoft.com/office/drawing/2014/main" id="{D92BED5E-B7A9-4834-9C99-907A1E3FB18B}"/>
              </a:ext>
            </a:extLst>
          </p:cNvPr>
          <p:cNvSpPr txBox="1"/>
          <p:nvPr/>
        </p:nvSpPr>
        <p:spPr>
          <a:xfrm>
            <a:off x="4090288" y="4818274"/>
            <a:ext cx="3947749" cy="423810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ja-JP" altLang="en-US" sz="1200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スピーカーマークを押すと再生 メニューが表示されます。</a:t>
            </a:r>
          </a:p>
          <a:p>
            <a:pPr>
              <a:lnSpc>
                <a:spcPts val="1700"/>
              </a:lnSpc>
            </a:pPr>
            <a:r>
              <a:rPr lang="ja-JP" altLang="en-US" sz="1200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再生ボタンを押すと録音した音声が流れます。</a:t>
            </a: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0F3D0F89-0498-4B4E-967A-E1A00D8D3084}"/>
              </a:ext>
            </a:extLst>
          </p:cNvPr>
          <p:cNvSpPr txBox="1">
            <a:spLocks/>
          </p:cNvSpPr>
          <p:nvPr/>
        </p:nvSpPr>
        <p:spPr>
          <a:xfrm>
            <a:off x="9339263" y="6510479"/>
            <a:ext cx="34048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 algn="r">
              <a:lnSpc>
                <a:spcPts val="1240"/>
              </a:lnSpc>
            </a:pPr>
            <a:fld id="{81D60167-4931-47E6-BA6A-407CBD079E47}" type="slidenum">
              <a:rPr lang="en-US" altLang="ja-JP">
                <a:solidFill>
                  <a:schemeClr val="tx1"/>
                </a:solidFill>
                <a:latin typeface="FOT-ロダン Pro M" panose="02020600000000000000" pitchFamily="18" charset="-128"/>
                <a:ea typeface="FOT-ロダン Pro M" panose="02020600000000000000" pitchFamily="18" charset="-128"/>
              </a:rPr>
              <a:pPr marL="25400" algn="r">
                <a:lnSpc>
                  <a:spcPts val="1240"/>
                </a:lnSpc>
              </a:pPr>
              <a:t>6</a:t>
            </a:fld>
            <a:endParaRPr lang="en-US" dirty="0">
              <a:solidFill>
                <a:schemeClr val="tx1"/>
              </a:solidFill>
              <a:latin typeface="FOT-ロダン Pro M" panose="02020600000000000000" pitchFamily="18" charset="-128"/>
              <a:ea typeface="FOT-ロダン Pro M" panose="02020600000000000000" pitchFamily="18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A895EC0-ADD9-4153-B596-831C9AB2A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77" y="1895626"/>
            <a:ext cx="838450" cy="584104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9447218B-1B06-49A2-8E6B-F9B07AD427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77" y="2510032"/>
            <a:ext cx="838450" cy="58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68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3">
            <a:extLst>
              <a:ext uri="{FF2B5EF4-FFF2-40B4-BE49-F238E27FC236}">
                <a16:creationId xmlns:a16="http://schemas.microsoft.com/office/drawing/2014/main" id="{FE6248C3-EF16-4F03-BB44-E10D8C696A80}"/>
              </a:ext>
            </a:extLst>
          </p:cNvPr>
          <p:cNvSpPr txBox="1">
            <a:spLocks/>
          </p:cNvSpPr>
          <p:nvPr/>
        </p:nvSpPr>
        <p:spPr>
          <a:xfrm>
            <a:off x="424376" y="228600"/>
            <a:ext cx="8333863" cy="551038"/>
          </a:xfrm>
          <a:prstGeom prst="rect">
            <a:avLst/>
          </a:prstGeom>
        </p:spPr>
        <p:txBody>
          <a:bodyPr vert="horz" wrap="square" lIns="0" tIns="12309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723">
              <a:lnSpc>
                <a:spcPct val="100000"/>
              </a:lnSpc>
              <a:spcBef>
                <a:spcPts val="97"/>
              </a:spcBef>
            </a:pPr>
            <a:r>
              <a:rPr lang="ja-JP" altLang="en-US" sz="3500" spc="-102" dirty="0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⑥特定のスライドを録音し直したいとき</a:t>
            </a:r>
            <a:endParaRPr lang="ja-JP" altLang="en-US" sz="3500" dirty="0">
              <a:solidFill>
                <a:schemeClr val="accent1"/>
              </a:solidFill>
              <a:latin typeface="FOT-ロダン Pro B" panose="02020800000000000000" pitchFamily="18" charset="-128"/>
              <a:ea typeface="FOT-ロダン Pro B" panose="02020800000000000000" pitchFamily="18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96AB009B-2BE3-4462-9768-A82D7B0A3D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578" y="979609"/>
            <a:ext cx="8872022" cy="5545014"/>
          </a:xfrm>
          <a:prstGeom prst="rect">
            <a:avLst/>
          </a:prstGeom>
        </p:spPr>
      </p:pic>
      <p:sp>
        <p:nvSpPr>
          <p:cNvPr id="37" name="object 10">
            <a:extLst>
              <a:ext uri="{FF2B5EF4-FFF2-40B4-BE49-F238E27FC236}">
                <a16:creationId xmlns:a16="http://schemas.microsoft.com/office/drawing/2014/main" id="{F0CC6A17-F48F-486E-95ED-77E2608D5060}"/>
              </a:ext>
            </a:extLst>
          </p:cNvPr>
          <p:cNvSpPr/>
          <p:nvPr/>
        </p:nvSpPr>
        <p:spPr>
          <a:xfrm>
            <a:off x="2995891" y="1216170"/>
            <a:ext cx="751354" cy="164709"/>
          </a:xfrm>
          <a:custGeom>
            <a:avLst/>
            <a:gdLst/>
            <a:ahLst/>
            <a:cxnLst/>
            <a:rect l="l" t="t" r="r" b="b"/>
            <a:pathLst>
              <a:path w="662939" h="178435">
                <a:moveTo>
                  <a:pt x="0" y="29718"/>
                </a:moveTo>
                <a:lnTo>
                  <a:pt x="2339" y="18162"/>
                </a:lnTo>
                <a:lnTo>
                  <a:pt x="8715" y="8715"/>
                </a:lnTo>
                <a:lnTo>
                  <a:pt x="18162" y="2339"/>
                </a:lnTo>
                <a:lnTo>
                  <a:pt x="29717" y="0"/>
                </a:lnTo>
                <a:lnTo>
                  <a:pt x="633222" y="0"/>
                </a:lnTo>
                <a:lnTo>
                  <a:pt x="644777" y="2339"/>
                </a:lnTo>
                <a:lnTo>
                  <a:pt x="654224" y="8715"/>
                </a:lnTo>
                <a:lnTo>
                  <a:pt x="660600" y="18162"/>
                </a:lnTo>
                <a:lnTo>
                  <a:pt x="662939" y="29718"/>
                </a:lnTo>
                <a:lnTo>
                  <a:pt x="662939" y="148590"/>
                </a:lnTo>
                <a:lnTo>
                  <a:pt x="660600" y="160145"/>
                </a:lnTo>
                <a:lnTo>
                  <a:pt x="654224" y="169592"/>
                </a:lnTo>
                <a:lnTo>
                  <a:pt x="644777" y="175968"/>
                </a:lnTo>
                <a:lnTo>
                  <a:pt x="633222" y="178308"/>
                </a:lnTo>
                <a:lnTo>
                  <a:pt x="29717" y="178308"/>
                </a:lnTo>
                <a:lnTo>
                  <a:pt x="18162" y="175968"/>
                </a:lnTo>
                <a:lnTo>
                  <a:pt x="8715" y="169592"/>
                </a:lnTo>
                <a:lnTo>
                  <a:pt x="2339" y="160145"/>
                </a:lnTo>
                <a:lnTo>
                  <a:pt x="0" y="148590"/>
                </a:lnTo>
                <a:lnTo>
                  <a:pt x="0" y="29718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62"/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09D912E0-3367-44E3-8DAC-CFC77056F050}"/>
              </a:ext>
            </a:extLst>
          </p:cNvPr>
          <p:cNvGrpSpPr/>
          <p:nvPr/>
        </p:nvGrpSpPr>
        <p:grpSpPr>
          <a:xfrm>
            <a:off x="3718670" y="931966"/>
            <a:ext cx="2895642" cy="288000"/>
            <a:chOff x="4882568" y="3676054"/>
            <a:chExt cx="2154140" cy="351913"/>
          </a:xfrm>
          <a:effectLst>
            <a:outerShdw blurRad="25400" dist="25400" dir="2700000" algn="ctr" rotWithShape="0">
              <a:schemeClr val="tx1">
                <a:alpha val="50000"/>
              </a:schemeClr>
            </a:outerShdw>
          </a:effectLst>
        </p:grpSpPr>
        <p:sp>
          <p:nvSpPr>
            <p:cNvPr id="39" name="Rectangle 15">
              <a:extLst>
                <a:ext uri="{FF2B5EF4-FFF2-40B4-BE49-F238E27FC236}">
                  <a16:creationId xmlns:a16="http://schemas.microsoft.com/office/drawing/2014/main" id="{10412826-B3FB-44A8-9F65-CCD179B77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709" y="3676054"/>
              <a:ext cx="2037999" cy="35191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20580616-60A0-4205-9CFD-87072EE12278}"/>
                </a:ext>
              </a:extLst>
            </p:cNvPr>
            <p:cNvSpPr>
              <a:spLocks/>
            </p:cNvSpPr>
            <p:nvPr/>
          </p:nvSpPr>
          <p:spPr bwMode="auto">
            <a:xfrm rot="14400000">
              <a:off x="4905425" y="3845083"/>
              <a:ext cx="140064" cy="185778"/>
            </a:xfrm>
            <a:custGeom>
              <a:avLst/>
              <a:gdLst>
                <a:gd name="T0" fmla="*/ 19 w 51"/>
                <a:gd name="T1" fmla="*/ 0 h 133"/>
                <a:gd name="T2" fmla="*/ 0 w 51"/>
                <a:gd name="T3" fmla="*/ 133 h 133"/>
                <a:gd name="T4" fmla="*/ 51 w 51"/>
                <a:gd name="T5" fmla="*/ 133 h 133"/>
                <a:gd name="T6" fmla="*/ 19 w 51"/>
                <a:gd name="T7" fmla="*/ 0 h 133"/>
                <a:gd name="connsiteX0" fmla="*/ 5941 w 10000"/>
                <a:gd name="connsiteY0" fmla="*/ 0 h 10115"/>
                <a:gd name="connsiteX1" fmla="*/ 0 w 10000"/>
                <a:gd name="connsiteY1" fmla="*/ 10115 h 10115"/>
                <a:gd name="connsiteX2" fmla="*/ 10000 w 10000"/>
                <a:gd name="connsiteY2" fmla="*/ 10115 h 10115"/>
                <a:gd name="connsiteX3" fmla="*/ 5941 w 10000"/>
                <a:gd name="connsiteY3" fmla="*/ 0 h 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115">
                  <a:moveTo>
                    <a:pt x="5941" y="0"/>
                  </a:moveTo>
                  <a:lnTo>
                    <a:pt x="0" y="10115"/>
                  </a:lnTo>
                  <a:lnTo>
                    <a:pt x="10000" y="10115"/>
                  </a:lnTo>
                  <a:lnTo>
                    <a:pt x="594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41" name="object 14">
            <a:extLst>
              <a:ext uri="{FF2B5EF4-FFF2-40B4-BE49-F238E27FC236}">
                <a16:creationId xmlns:a16="http://schemas.microsoft.com/office/drawing/2014/main" id="{36288483-A750-404B-9C01-7C49CBDF8CD4}"/>
              </a:ext>
            </a:extLst>
          </p:cNvPr>
          <p:cNvSpPr txBox="1"/>
          <p:nvPr/>
        </p:nvSpPr>
        <p:spPr>
          <a:xfrm>
            <a:off x="3894436" y="999204"/>
            <a:ext cx="2739523" cy="165726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66823">
              <a:lnSpc>
                <a:spcPts val="1200"/>
              </a:lnSpc>
              <a:spcBef>
                <a:spcPts val="92"/>
              </a:spcBef>
            </a:pPr>
            <a:r>
              <a:rPr lang="ja-JP" altLang="en-US" sz="1200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</a:rPr>
              <a:t>②「スライドショー」タブをクリック</a:t>
            </a:r>
          </a:p>
        </p:txBody>
      </p: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706CB174-6D65-4573-A820-9AE0B62AA325}"/>
              </a:ext>
            </a:extLst>
          </p:cNvPr>
          <p:cNvGrpSpPr/>
          <p:nvPr/>
        </p:nvGrpSpPr>
        <p:grpSpPr>
          <a:xfrm>
            <a:off x="681262" y="5179210"/>
            <a:ext cx="2314631" cy="459590"/>
            <a:chOff x="4998708" y="3466387"/>
            <a:chExt cx="1721911" cy="561580"/>
          </a:xfrm>
          <a:effectLst>
            <a:outerShdw blurRad="25400" dist="25400" dir="2700000" algn="ctr" rotWithShape="0">
              <a:schemeClr val="tx1">
                <a:alpha val="50000"/>
              </a:schemeClr>
            </a:outerShdw>
          </a:effectLst>
        </p:grpSpPr>
        <p:sp>
          <p:nvSpPr>
            <p:cNvPr id="43" name="Rectangle 15">
              <a:extLst>
                <a:ext uri="{FF2B5EF4-FFF2-40B4-BE49-F238E27FC236}">
                  <a16:creationId xmlns:a16="http://schemas.microsoft.com/office/drawing/2014/main" id="{20BEF60C-0684-4C32-98BD-B64CE94819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708" y="3676054"/>
              <a:ext cx="1721911" cy="35191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7331882A-7AAB-48BA-A03C-4D60986DB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4985" y="3466387"/>
              <a:ext cx="85273" cy="305145"/>
            </a:xfrm>
            <a:custGeom>
              <a:avLst/>
              <a:gdLst>
                <a:gd name="T0" fmla="*/ 19 w 51"/>
                <a:gd name="T1" fmla="*/ 0 h 133"/>
                <a:gd name="T2" fmla="*/ 0 w 51"/>
                <a:gd name="T3" fmla="*/ 133 h 133"/>
                <a:gd name="T4" fmla="*/ 51 w 51"/>
                <a:gd name="T5" fmla="*/ 133 h 133"/>
                <a:gd name="T6" fmla="*/ 19 w 51"/>
                <a:gd name="T7" fmla="*/ 0 h 133"/>
                <a:gd name="connsiteX0" fmla="*/ 5941 w 10000"/>
                <a:gd name="connsiteY0" fmla="*/ 0 h 10115"/>
                <a:gd name="connsiteX1" fmla="*/ 0 w 10000"/>
                <a:gd name="connsiteY1" fmla="*/ 10115 h 10115"/>
                <a:gd name="connsiteX2" fmla="*/ 10000 w 10000"/>
                <a:gd name="connsiteY2" fmla="*/ 10115 h 10115"/>
                <a:gd name="connsiteX3" fmla="*/ 5941 w 10000"/>
                <a:gd name="connsiteY3" fmla="*/ 0 h 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115">
                  <a:moveTo>
                    <a:pt x="5941" y="0"/>
                  </a:moveTo>
                  <a:lnTo>
                    <a:pt x="0" y="10115"/>
                  </a:lnTo>
                  <a:lnTo>
                    <a:pt x="10000" y="10115"/>
                  </a:lnTo>
                  <a:lnTo>
                    <a:pt x="594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45" name="object 14">
            <a:extLst>
              <a:ext uri="{FF2B5EF4-FFF2-40B4-BE49-F238E27FC236}">
                <a16:creationId xmlns:a16="http://schemas.microsoft.com/office/drawing/2014/main" id="{550C7D27-B820-49B2-9C0A-5B0B17D7BD5A}"/>
              </a:ext>
            </a:extLst>
          </p:cNvPr>
          <p:cNvSpPr txBox="1"/>
          <p:nvPr/>
        </p:nvSpPr>
        <p:spPr>
          <a:xfrm>
            <a:off x="758059" y="5400563"/>
            <a:ext cx="2137542" cy="186565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ja-JP" altLang="en-US" sz="1200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</a:rPr>
              <a:t>①取り直したいスライドを選択</a:t>
            </a:r>
          </a:p>
        </p:txBody>
      </p:sp>
      <p:sp>
        <p:nvSpPr>
          <p:cNvPr id="46" name="四角形: 角を丸くする 45">
            <a:extLst>
              <a:ext uri="{FF2B5EF4-FFF2-40B4-BE49-F238E27FC236}">
                <a16:creationId xmlns:a16="http://schemas.microsoft.com/office/drawing/2014/main" id="{63054F9A-968D-4F65-9CDE-756DD4E28AC6}"/>
              </a:ext>
            </a:extLst>
          </p:cNvPr>
          <p:cNvSpPr/>
          <p:nvPr/>
        </p:nvSpPr>
        <p:spPr>
          <a:xfrm>
            <a:off x="586012" y="4457700"/>
            <a:ext cx="995139" cy="74657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5DC1493D-5742-4CAF-A9D5-65DD4EB7D92E}"/>
              </a:ext>
            </a:extLst>
          </p:cNvPr>
          <p:cNvGrpSpPr/>
          <p:nvPr/>
        </p:nvGrpSpPr>
        <p:grpSpPr>
          <a:xfrm>
            <a:off x="3342285" y="1811170"/>
            <a:ext cx="3502847" cy="459590"/>
            <a:chOff x="4998708" y="3466387"/>
            <a:chExt cx="2605854" cy="561580"/>
          </a:xfrm>
          <a:effectLst>
            <a:outerShdw blurRad="25400" dist="25400" dir="2700000" algn="ctr" rotWithShape="0">
              <a:schemeClr val="tx1">
                <a:alpha val="50000"/>
              </a:schemeClr>
            </a:outerShdw>
          </a:effectLst>
        </p:grpSpPr>
        <p:sp>
          <p:nvSpPr>
            <p:cNvPr id="48" name="Rectangle 15">
              <a:extLst>
                <a:ext uri="{FF2B5EF4-FFF2-40B4-BE49-F238E27FC236}">
                  <a16:creationId xmlns:a16="http://schemas.microsoft.com/office/drawing/2014/main" id="{843383BD-1427-48C1-A158-1857E15C7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708" y="3676054"/>
              <a:ext cx="2605854" cy="35191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9" name="Freeform 16">
              <a:extLst>
                <a:ext uri="{FF2B5EF4-FFF2-40B4-BE49-F238E27FC236}">
                  <a16:creationId xmlns:a16="http://schemas.microsoft.com/office/drawing/2014/main" id="{D5125178-E314-4D37-822E-1D174A123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1884" y="3466387"/>
              <a:ext cx="85273" cy="305145"/>
            </a:xfrm>
            <a:custGeom>
              <a:avLst/>
              <a:gdLst>
                <a:gd name="T0" fmla="*/ 19 w 51"/>
                <a:gd name="T1" fmla="*/ 0 h 133"/>
                <a:gd name="T2" fmla="*/ 0 w 51"/>
                <a:gd name="T3" fmla="*/ 133 h 133"/>
                <a:gd name="T4" fmla="*/ 51 w 51"/>
                <a:gd name="T5" fmla="*/ 133 h 133"/>
                <a:gd name="T6" fmla="*/ 19 w 51"/>
                <a:gd name="T7" fmla="*/ 0 h 133"/>
                <a:gd name="connsiteX0" fmla="*/ 5941 w 10000"/>
                <a:gd name="connsiteY0" fmla="*/ 0 h 10115"/>
                <a:gd name="connsiteX1" fmla="*/ 0 w 10000"/>
                <a:gd name="connsiteY1" fmla="*/ 10115 h 10115"/>
                <a:gd name="connsiteX2" fmla="*/ 10000 w 10000"/>
                <a:gd name="connsiteY2" fmla="*/ 10115 h 10115"/>
                <a:gd name="connsiteX3" fmla="*/ 5941 w 10000"/>
                <a:gd name="connsiteY3" fmla="*/ 0 h 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115">
                  <a:moveTo>
                    <a:pt x="5941" y="0"/>
                  </a:moveTo>
                  <a:lnTo>
                    <a:pt x="0" y="10115"/>
                  </a:lnTo>
                  <a:lnTo>
                    <a:pt x="10000" y="10115"/>
                  </a:lnTo>
                  <a:lnTo>
                    <a:pt x="594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50" name="object 14">
            <a:extLst>
              <a:ext uri="{FF2B5EF4-FFF2-40B4-BE49-F238E27FC236}">
                <a16:creationId xmlns:a16="http://schemas.microsoft.com/office/drawing/2014/main" id="{2C8AE238-A6F2-4E20-B473-2DB42477C8AB}"/>
              </a:ext>
            </a:extLst>
          </p:cNvPr>
          <p:cNvSpPr txBox="1"/>
          <p:nvPr/>
        </p:nvSpPr>
        <p:spPr>
          <a:xfrm>
            <a:off x="3419081" y="2032523"/>
            <a:ext cx="3486282" cy="186565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ja-JP" altLang="en-US" sz="1200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</a:rPr>
              <a:t>③スライドショーの記録をクリックして録音開始</a:t>
            </a:r>
          </a:p>
        </p:txBody>
      </p:sp>
      <p:pic>
        <p:nvPicPr>
          <p:cNvPr id="53" name="図 52">
            <a:extLst>
              <a:ext uri="{FF2B5EF4-FFF2-40B4-BE49-F238E27FC236}">
                <a16:creationId xmlns:a16="http://schemas.microsoft.com/office/drawing/2014/main" id="{769EE565-FB8D-44AD-94C2-AA19F6EE4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081" y="1379521"/>
            <a:ext cx="396274" cy="445047"/>
          </a:xfrm>
          <a:prstGeom prst="rect">
            <a:avLst/>
          </a:prstGeom>
        </p:spPr>
      </p:pic>
      <p:sp>
        <p:nvSpPr>
          <p:cNvPr id="19" name="object 4">
            <a:extLst>
              <a:ext uri="{FF2B5EF4-FFF2-40B4-BE49-F238E27FC236}">
                <a16:creationId xmlns:a16="http://schemas.microsoft.com/office/drawing/2014/main" id="{EFB7CA22-369D-46F7-9C38-0863D83DC460}"/>
              </a:ext>
            </a:extLst>
          </p:cNvPr>
          <p:cNvSpPr txBox="1">
            <a:spLocks/>
          </p:cNvSpPr>
          <p:nvPr/>
        </p:nvSpPr>
        <p:spPr>
          <a:xfrm>
            <a:off x="9339263" y="6510479"/>
            <a:ext cx="34048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 algn="r">
              <a:lnSpc>
                <a:spcPts val="1240"/>
              </a:lnSpc>
            </a:pPr>
            <a:fld id="{81D60167-4931-47E6-BA6A-407CBD079E47}" type="slidenum">
              <a:rPr lang="en-US" altLang="ja-JP">
                <a:solidFill>
                  <a:schemeClr val="tx1"/>
                </a:solidFill>
                <a:latin typeface="FOT-ロダン Pro M" panose="02020600000000000000" pitchFamily="18" charset="-128"/>
                <a:ea typeface="FOT-ロダン Pro M" panose="02020600000000000000" pitchFamily="18" charset="-128"/>
              </a:rPr>
              <a:pPr marL="25400" algn="r">
                <a:lnSpc>
                  <a:spcPts val="1240"/>
                </a:lnSpc>
              </a:pPr>
              <a:t>7</a:t>
            </a:fld>
            <a:endParaRPr lang="en-US" dirty="0">
              <a:solidFill>
                <a:schemeClr val="tx1"/>
              </a:solidFill>
              <a:latin typeface="FOT-ロダン Pro M" panose="02020600000000000000" pitchFamily="18" charset="-128"/>
              <a:ea typeface="FOT-ロダン Pro M" panose="02020600000000000000" pitchFamily="18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16F7CF4-AECC-42DC-A0DC-393B9D060D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77" y="1895626"/>
            <a:ext cx="838450" cy="584104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F3999DE1-631F-4F2E-9E33-5483897DD1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77" y="2504637"/>
            <a:ext cx="838450" cy="58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60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3">
            <a:extLst>
              <a:ext uri="{FF2B5EF4-FFF2-40B4-BE49-F238E27FC236}">
                <a16:creationId xmlns:a16="http://schemas.microsoft.com/office/drawing/2014/main" id="{FE6248C3-EF16-4F03-BB44-E10D8C696A80}"/>
              </a:ext>
            </a:extLst>
          </p:cNvPr>
          <p:cNvSpPr txBox="1">
            <a:spLocks/>
          </p:cNvSpPr>
          <p:nvPr/>
        </p:nvSpPr>
        <p:spPr>
          <a:xfrm>
            <a:off x="424376" y="210962"/>
            <a:ext cx="8333863" cy="551038"/>
          </a:xfrm>
          <a:prstGeom prst="rect">
            <a:avLst/>
          </a:prstGeom>
        </p:spPr>
        <p:txBody>
          <a:bodyPr vert="horz" wrap="square" lIns="0" tIns="12309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723">
              <a:lnSpc>
                <a:spcPct val="100000"/>
              </a:lnSpc>
              <a:spcBef>
                <a:spcPts val="97"/>
              </a:spcBef>
            </a:pPr>
            <a:r>
              <a:rPr lang="ja-JP" altLang="en-US" sz="3500" spc="-102" dirty="0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⑥特定のスライドを録音し直したいとき</a:t>
            </a:r>
            <a:endParaRPr lang="ja-JP" altLang="en-US" sz="3500" dirty="0">
              <a:solidFill>
                <a:schemeClr val="accent1"/>
              </a:solidFill>
              <a:latin typeface="FOT-ロダン Pro B" panose="02020800000000000000" pitchFamily="18" charset="-128"/>
              <a:ea typeface="FOT-ロダン Pro B" panose="02020800000000000000" pitchFamily="18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96AB009B-2BE3-4462-9768-A82D7B0A3D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578" y="979609"/>
            <a:ext cx="8872022" cy="5545013"/>
          </a:xfrm>
          <a:prstGeom prst="rect">
            <a:avLst/>
          </a:prstGeom>
        </p:spPr>
      </p:pic>
      <p:sp>
        <p:nvSpPr>
          <p:cNvPr id="37" name="object 10">
            <a:extLst>
              <a:ext uri="{FF2B5EF4-FFF2-40B4-BE49-F238E27FC236}">
                <a16:creationId xmlns:a16="http://schemas.microsoft.com/office/drawing/2014/main" id="{F0CC6A17-F48F-486E-95ED-77E2608D5060}"/>
              </a:ext>
            </a:extLst>
          </p:cNvPr>
          <p:cNvSpPr/>
          <p:nvPr/>
        </p:nvSpPr>
        <p:spPr>
          <a:xfrm>
            <a:off x="4254035" y="4586286"/>
            <a:ext cx="1384765" cy="206687"/>
          </a:xfrm>
          <a:custGeom>
            <a:avLst/>
            <a:gdLst/>
            <a:ahLst/>
            <a:cxnLst/>
            <a:rect l="l" t="t" r="r" b="b"/>
            <a:pathLst>
              <a:path w="662939" h="178435">
                <a:moveTo>
                  <a:pt x="0" y="29718"/>
                </a:moveTo>
                <a:lnTo>
                  <a:pt x="2339" y="18162"/>
                </a:lnTo>
                <a:lnTo>
                  <a:pt x="8715" y="8715"/>
                </a:lnTo>
                <a:lnTo>
                  <a:pt x="18162" y="2339"/>
                </a:lnTo>
                <a:lnTo>
                  <a:pt x="29717" y="0"/>
                </a:lnTo>
                <a:lnTo>
                  <a:pt x="633222" y="0"/>
                </a:lnTo>
                <a:lnTo>
                  <a:pt x="644777" y="2339"/>
                </a:lnTo>
                <a:lnTo>
                  <a:pt x="654224" y="8715"/>
                </a:lnTo>
                <a:lnTo>
                  <a:pt x="660600" y="18162"/>
                </a:lnTo>
                <a:lnTo>
                  <a:pt x="662939" y="29718"/>
                </a:lnTo>
                <a:lnTo>
                  <a:pt x="662939" y="148590"/>
                </a:lnTo>
                <a:lnTo>
                  <a:pt x="660600" y="160145"/>
                </a:lnTo>
                <a:lnTo>
                  <a:pt x="654224" y="169592"/>
                </a:lnTo>
                <a:lnTo>
                  <a:pt x="644777" y="175968"/>
                </a:lnTo>
                <a:lnTo>
                  <a:pt x="633222" y="178308"/>
                </a:lnTo>
                <a:lnTo>
                  <a:pt x="29717" y="178308"/>
                </a:lnTo>
                <a:lnTo>
                  <a:pt x="18162" y="175968"/>
                </a:lnTo>
                <a:lnTo>
                  <a:pt x="8715" y="169592"/>
                </a:lnTo>
                <a:lnTo>
                  <a:pt x="2339" y="160145"/>
                </a:lnTo>
                <a:lnTo>
                  <a:pt x="0" y="148590"/>
                </a:lnTo>
                <a:lnTo>
                  <a:pt x="0" y="29718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r>
              <a:rPr lang="ja-JP" altLang="en-US" sz="1662" dirty="0"/>
              <a:t>　</a:t>
            </a:r>
            <a:endParaRPr sz="1662" dirty="0"/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6790E613-933F-4012-A2D8-ABC906DB3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1" y="849276"/>
            <a:ext cx="2028600" cy="4320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21" name="object 14">
            <a:extLst>
              <a:ext uri="{FF2B5EF4-FFF2-40B4-BE49-F238E27FC236}">
                <a16:creationId xmlns:a16="http://schemas.microsoft.com/office/drawing/2014/main" id="{8347F2D8-B3F4-4721-A029-820CFF67A458}"/>
              </a:ext>
            </a:extLst>
          </p:cNvPr>
          <p:cNvSpPr txBox="1"/>
          <p:nvPr/>
        </p:nvSpPr>
        <p:spPr>
          <a:xfrm>
            <a:off x="7200899" y="1024404"/>
            <a:ext cx="1815665" cy="178037"/>
          </a:xfrm>
          <a:prstGeom prst="rect">
            <a:avLst/>
          </a:prstGeom>
          <a:noFill/>
        </p:spPr>
        <p:txBody>
          <a:bodyPr vert="horz" wrap="square" lIns="0" tIns="11723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ja-JP" sz="2000" dirty="0">
                <a:latin typeface="FOT-ロダン Pro DB" panose="02020700000000000000" pitchFamily="18" charset="-128"/>
                <a:ea typeface="FOT-ロダン Pro DB" panose="02020700000000000000" pitchFamily="18" charset="-128"/>
              </a:rPr>
              <a:t>※</a:t>
            </a:r>
            <a:r>
              <a:rPr lang="ja-JP" altLang="en-US" sz="2000" dirty="0">
                <a:latin typeface="FOT-ロダン Pro DB" panose="02020700000000000000" pitchFamily="18" charset="-128"/>
                <a:ea typeface="FOT-ロダン Pro DB" panose="02020700000000000000" pitchFamily="18" charset="-128"/>
              </a:rPr>
              <a:t>録音中の画面</a:t>
            </a: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09D912E0-3367-44E3-8DAC-CFC77056F050}"/>
              </a:ext>
            </a:extLst>
          </p:cNvPr>
          <p:cNvGrpSpPr/>
          <p:nvPr/>
        </p:nvGrpSpPr>
        <p:grpSpPr>
          <a:xfrm>
            <a:off x="4702855" y="4770843"/>
            <a:ext cx="4320000" cy="685073"/>
            <a:chOff x="4998709" y="3583194"/>
            <a:chExt cx="2755027" cy="390720"/>
          </a:xfrm>
          <a:effectLst>
            <a:outerShdw blurRad="25400" dist="25400" dir="2700000" algn="ctr" rotWithShape="0">
              <a:schemeClr val="tx1">
                <a:alpha val="50000"/>
              </a:schemeClr>
            </a:outerShdw>
          </a:effectLst>
        </p:grpSpPr>
        <p:sp>
          <p:nvSpPr>
            <p:cNvPr id="39" name="Rectangle 15">
              <a:extLst>
                <a:ext uri="{FF2B5EF4-FFF2-40B4-BE49-F238E27FC236}">
                  <a16:creationId xmlns:a16="http://schemas.microsoft.com/office/drawing/2014/main" id="{10412826-B3FB-44A8-9F65-CCD179B77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709" y="3686466"/>
              <a:ext cx="2755027" cy="2874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20580616-60A0-4205-9CFD-87072EE12278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5545333" y="3583194"/>
              <a:ext cx="104397" cy="157374"/>
            </a:xfrm>
            <a:custGeom>
              <a:avLst/>
              <a:gdLst>
                <a:gd name="T0" fmla="*/ 19 w 51"/>
                <a:gd name="T1" fmla="*/ 0 h 133"/>
                <a:gd name="T2" fmla="*/ 0 w 51"/>
                <a:gd name="T3" fmla="*/ 133 h 133"/>
                <a:gd name="T4" fmla="*/ 51 w 51"/>
                <a:gd name="T5" fmla="*/ 133 h 133"/>
                <a:gd name="T6" fmla="*/ 19 w 51"/>
                <a:gd name="T7" fmla="*/ 0 h 133"/>
                <a:gd name="connsiteX0" fmla="*/ 5941 w 10000"/>
                <a:gd name="connsiteY0" fmla="*/ 0 h 10115"/>
                <a:gd name="connsiteX1" fmla="*/ 0 w 10000"/>
                <a:gd name="connsiteY1" fmla="*/ 10115 h 10115"/>
                <a:gd name="connsiteX2" fmla="*/ 10000 w 10000"/>
                <a:gd name="connsiteY2" fmla="*/ 10115 h 10115"/>
                <a:gd name="connsiteX3" fmla="*/ 5941 w 10000"/>
                <a:gd name="connsiteY3" fmla="*/ 0 h 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115">
                  <a:moveTo>
                    <a:pt x="5941" y="0"/>
                  </a:moveTo>
                  <a:lnTo>
                    <a:pt x="0" y="10115"/>
                  </a:lnTo>
                  <a:lnTo>
                    <a:pt x="10000" y="10115"/>
                  </a:lnTo>
                  <a:lnTo>
                    <a:pt x="594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41" name="object 14">
            <a:extLst>
              <a:ext uri="{FF2B5EF4-FFF2-40B4-BE49-F238E27FC236}">
                <a16:creationId xmlns:a16="http://schemas.microsoft.com/office/drawing/2014/main" id="{36288483-A750-404B-9C01-7C49CBDF8CD4}"/>
              </a:ext>
            </a:extLst>
          </p:cNvPr>
          <p:cNvSpPr txBox="1"/>
          <p:nvPr/>
        </p:nvSpPr>
        <p:spPr>
          <a:xfrm>
            <a:off x="4696508" y="5054245"/>
            <a:ext cx="4479518" cy="332438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66823">
              <a:lnSpc>
                <a:spcPts val="1200"/>
              </a:lnSpc>
              <a:spcBef>
                <a:spcPts val="92"/>
              </a:spcBef>
            </a:pPr>
            <a:r>
              <a:rPr lang="ja-JP" altLang="en-US" sz="1200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</a:rPr>
              <a:t>④音声の再録音が済んだら</a:t>
            </a:r>
          </a:p>
          <a:p>
            <a:pPr marL="66823">
              <a:lnSpc>
                <a:spcPts val="1200"/>
              </a:lnSpc>
              <a:spcBef>
                <a:spcPts val="92"/>
              </a:spcBef>
            </a:pPr>
            <a:r>
              <a:rPr lang="ja-JP" altLang="en-US" sz="1200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</a:rPr>
              <a:t>　マウスを右クリックして「スライドショーの終了」を選択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6DE0E7D7-E3D2-4437-8D25-B7575BCDB680}"/>
              </a:ext>
            </a:extLst>
          </p:cNvPr>
          <p:cNvSpPr txBox="1">
            <a:spLocks/>
          </p:cNvSpPr>
          <p:nvPr/>
        </p:nvSpPr>
        <p:spPr>
          <a:xfrm>
            <a:off x="9339263" y="6510479"/>
            <a:ext cx="34048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 algn="r">
              <a:lnSpc>
                <a:spcPts val="1240"/>
              </a:lnSpc>
            </a:pPr>
            <a:fld id="{81D60167-4931-47E6-BA6A-407CBD079E47}" type="slidenum">
              <a:rPr lang="en-US" altLang="ja-JP">
                <a:solidFill>
                  <a:schemeClr val="tx1"/>
                </a:solidFill>
                <a:latin typeface="FOT-ロダン Pro M" panose="02020600000000000000" pitchFamily="18" charset="-128"/>
                <a:ea typeface="FOT-ロダン Pro M" panose="02020600000000000000" pitchFamily="18" charset="-128"/>
              </a:rPr>
              <a:pPr marL="25400" algn="r">
                <a:lnSpc>
                  <a:spcPts val="1240"/>
                </a:lnSpc>
              </a:pPr>
              <a:t>8</a:t>
            </a:fld>
            <a:endParaRPr lang="en-US" dirty="0">
              <a:solidFill>
                <a:schemeClr val="tx1"/>
              </a:solidFill>
              <a:latin typeface="FOT-ロダン Pro M" panose="02020600000000000000" pitchFamily="18" charset="-128"/>
              <a:ea typeface="FOT-ロダン Pro M" panose="02020600000000000000" pitchFamily="18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3CCDF54-7113-446F-AFE2-694EABD5A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57" y="5718339"/>
            <a:ext cx="838450" cy="58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4475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774</TotalTime>
  <Words>422</Words>
  <Application>Microsoft Office PowerPoint</Application>
  <PresentationFormat>A4 210 x 297 mm</PresentationFormat>
  <Paragraphs>80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8</vt:i4>
      </vt:variant>
    </vt:vector>
  </HeadingPairs>
  <TitlesOfParts>
    <vt:vector size="15" baseType="lpstr">
      <vt:lpstr>FOT-ロダン Pro B</vt:lpstr>
      <vt:lpstr>FOT-ロダン Pro DB</vt:lpstr>
      <vt:lpstr>FOT-ロダン Pro M</vt:lpstr>
      <vt:lpstr>Arial</vt:lpstr>
      <vt:lpstr>Calibri</vt:lpstr>
      <vt:lpstr>1_Office テーマ</vt:lpstr>
      <vt:lpstr>2_Office テーマ</vt:lpstr>
      <vt:lpstr>The 14th Asia Pacific Cervical Spine Society Meeting</vt:lpstr>
      <vt:lpstr>スライド付き発表動画の作成方法～アップまでの流れ</vt:lpstr>
      <vt:lpstr>①録音を始める前に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小森 OTO</cp:lastModifiedBy>
  <cp:revision>335</cp:revision>
  <cp:lastPrinted>2020-05-12T00:33:27Z</cp:lastPrinted>
  <dcterms:created xsi:type="dcterms:W3CDTF">2020-04-28T02:17:46Z</dcterms:created>
  <dcterms:modified xsi:type="dcterms:W3CDTF">2020-09-04T02:00:40Z</dcterms:modified>
</cp:coreProperties>
</file>